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4" r:id="rId2"/>
    <p:sldId id="279" r:id="rId3"/>
    <p:sldId id="293" r:id="rId4"/>
    <p:sldId id="303" r:id="rId5"/>
    <p:sldId id="297" r:id="rId6"/>
    <p:sldId id="300" r:id="rId7"/>
    <p:sldId id="301" r:id="rId8"/>
    <p:sldId id="306" r:id="rId9"/>
    <p:sldId id="304" r:id="rId10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7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706B9-B35F-4F64-B771-0AC902B07520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312F-FDA5-4737-B42E-2A905CA0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1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312F-FDA5-4737-B42E-2A905CA0F4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9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ksg-ovs@iro.perm.ru" TargetMode="External"/><Relationship Id="rId3" Type="http://schemas.openxmlformats.org/officeDocument/2006/relationships/image" Target="../media/image68.png"/><Relationship Id="rId7" Type="http://schemas.openxmlformats.org/officeDocument/2006/relationships/hyperlink" Target="https://t.me/+qFMAroodnScxMjJ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2550" y="19326"/>
            <a:ext cx="20104100" cy="11350349"/>
            <a:chOff x="0" y="-2206"/>
            <a:chExt cx="20104100" cy="11350349"/>
          </a:xfrm>
        </p:grpSpPr>
        <p:pic>
          <p:nvPicPr>
            <p:cNvPr id="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48143"/>
            </a:xfrm>
            <a:prstGeom prst="rect">
              <a:avLst/>
            </a:prstGeom>
          </p:spPr>
        </p:pic>
        <p:sp>
          <p:nvSpPr>
            <p:cNvPr id="5" name="object 4"/>
            <p:cNvSpPr/>
            <p:nvPr/>
          </p:nvSpPr>
          <p:spPr>
            <a:xfrm>
              <a:off x="0" y="-2206"/>
              <a:ext cx="20003770" cy="11247755"/>
            </a:xfrm>
            <a:custGeom>
              <a:avLst/>
              <a:gdLst/>
              <a:ahLst/>
              <a:cxnLst/>
              <a:rect l="l" t="t" r="r" b="b"/>
              <a:pathLst>
                <a:path w="20003770" h="11247755">
                  <a:moveTo>
                    <a:pt x="20003514" y="0"/>
                  </a:moveTo>
                  <a:lnTo>
                    <a:pt x="0" y="0"/>
                  </a:lnTo>
                  <a:lnTo>
                    <a:pt x="0" y="11247454"/>
                  </a:lnTo>
                  <a:lnTo>
                    <a:pt x="20003514" y="11247454"/>
                  </a:lnTo>
                  <a:lnTo>
                    <a:pt x="20003514" y="0"/>
                  </a:lnTo>
                  <a:close/>
                </a:path>
              </a:pathLst>
            </a:custGeom>
            <a:solidFill>
              <a:srgbClr val="15C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/>
            <p:cNvPicPr/>
            <p:nvPr/>
          </p:nvPicPr>
          <p:blipFill rotWithShape="1">
            <a:blip r:embed="rId3" cstate="print"/>
            <a:srcRect l="-16893" t="1" b="-131146"/>
            <a:stretch/>
          </p:blipFill>
          <p:spPr>
            <a:xfrm>
              <a:off x="1691306" y="3848543"/>
              <a:ext cx="15308692" cy="6759131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45809" y="1273807"/>
              <a:ext cx="113716" cy="156283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14041527" y="1273880"/>
              <a:ext cx="991869" cy="367030"/>
            </a:xfrm>
            <a:custGeom>
              <a:avLst/>
              <a:gdLst/>
              <a:ahLst/>
              <a:cxnLst/>
              <a:rect l="l" t="t" r="r" b="b"/>
              <a:pathLst>
                <a:path w="991869" h="367030">
                  <a:moveTo>
                    <a:pt x="125272" y="210337"/>
                  </a:moveTo>
                  <a:lnTo>
                    <a:pt x="102768" y="210337"/>
                  </a:lnTo>
                  <a:lnTo>
                    <a:pt x="62636" y="289394"/>
                  </a:lnTo>
                  <a:lnTo>
                    <a:pt x="22504" y="210337"/>
                  </a:lnTo>
                  <a:lnTo>
                    <a:pt x="0" y="210337"/>
                  </a:lnTo>
                  <a:lnTo>
                    <a:pt x="51079" y="311886"/>
                  </a:lnTo>
                  <a:lnTo>
                    <a:pt x="23723" y="366623"/>
                  </a:lnTo>
                  <a:lnTo>
                    <a:pt x="46215" y="366623"/>
                  </a:lnTo>
                  <a:lnTo>
                    <a:pt x="125272" y="210337"/>
                  </a:lnTo>
                  <a:close/>
                </a:path>
                <a:path w="991869" h="367030">
                  <a:moveTo>
                    <a:pt x="252971" y="346557"/>
                  </a:moveTo>
                  <a:lnTo>
                    <a:pt x="235343" y="346557"/>
                  </a:lnTo>
                  <a:lnTo>
                    <a:pt x="235343" y="230403"/>
                  </a:lnTo>
                  <a:lnTo>
                    <a:pt x="235343" y="210337"/>
                  </a:lnTo>
                  <a:lnTo>
                    <a:pt x="214058" y="210337"/>
                  </a:lnTo>
                  <a:lnTo>
                    <a:pt x="214058" y="230403"/>
                  </a:lnTo>
                  <a:lnTo>
                    <a:pt x="214058" y="346557"/>
                  </a:lnTo>
                  <a:lnTo>
                    <a:pt x="145338" y="346557"/>
                  </a:lnTo>
                  <a:lnTo>
                    <a:pt x="168452" y="230403"/>
                  </a:lnTo>
                  <a:lnTo>
                    <a:pt x="214058" y="230403"/>
                  </a:lnTo>
                  <a:lnTo>
                    <a:pt x="214058" y="210337"/>
                  </a:lnTo>
                  <a:lnTo>
                    <a:pt x="152031" y="210337"/>
                  </a:lnTo>
                  <a:lnTo>
                    <a:pt x="124663" y="346557"/>
                  </a:lnTo>
                  <a:lnTo>
                    <a:pt x="103378" y="346557"/>
                  </a:lnTo>
                  <a:lnTo>
                    <a:pt x="103378" y="366623"/>
                  </a:lnTo>
                  <a:lnTo>
                    <a:pt x="252971" y="366623"/>
                  </a:lnTo>
                  <a:lnTo>
                    <a:pt x="252971" y="346557"/>
                  </a:lnTo>
                  <a:close/>
                </a:path>
                <a:path w="991869" h="367030">
                  <a:moveTo>
                    <a:pt x="471932" y="0"/>
                  </a:moveTo>
                  <a:lnTo>
                    <a:pt x="374027" y="0"/>
                  </a:lnTo>
                  <a:lnTo>
                    <a:pt x="374027" y="20320"/>
                  </a:lnTo>
                  <a:lnTo>
                    <a:pt x="374027" y="67310"/>
                  </a:lnTo>
                  <a:lnTo>
                    <a:pt x="374027" y="86360"/>
                  </a:lnTo>
                  <a:lnTo>
                    <a:pt x="374027" y="135890"/>
                  </a:lnTo>
                  <a:lnTo>
                    <a:pt x="374027" y="156210"/>
                  </a:lnTo>
                  <a:lnTo>
                    <a:pt x="471932" y="156210"/>
                  </a:lnTo>
                  <a:lnTo>
                    <a:pt x="471932" y="135890"/>
                  </a:lnTo>
                  <a:lnTo>
                    <a:pt x="394703" y="135890"/>
                  </a:lnTo>
                  <a:lnTo>
                    <a:pt x="394703" y="86360"/>
                  </a:lnTo>
                  <a:lnTo>
                    <a:pt x="462203" y="86360"/>
                  </a:lnTo>
                  <a:lnTo>
                    <a:pt x="462203" y="67310"/>
                  </a:lnTo>
                  <a:lnTo>
                    <a:pt x="394703" y="67310"/>
                  </a:lnTo>
                  <a:lnTo>
                    <a:pt x="394703" y="20320"/>
                  </a:lnTo>
                  <a:lnTo>
                    <a:pt x="471932" y="20320"/>
                  </a:lnTo>
                  <a:lnTo>
                    <a:pt x="471932" y="0"/>
                  </a:lnTo>
                  <a:close/>
                </a:path>
                <a:path w="991869" h="367030">
                  <a:moveTo>
                    <a:pt x="617766" y="0"/>
                  </a:moveTo>
                  <a:lnTo>
                    <a:pt x="502831" y="0"/>
                  </a:lnTo>
                  <a:lnTo>
                    <a:pt x="502831" y="20320"/>
                  </a:lnTo>
                  <a:lnTo>
                    <a:pt x="550265" y="20320"/>
                  </a:lnTo>
                  <a:lnTo>
                    <a:pt x="550265" y="156210"/>
                  </a:lnTo>
                  <a:lnTo>
                    <a:pt x="570941" y="156210"/>
                  </a:lnTo>
                  <a:lnTo>
                    <a:pt x="570941" y="20320"/>
                  </a:lnTo>
                  <a:lnTo>
                    <a:pt x="617766" y="20320"/>
                  </a:lnTo>
                  <a:lnTo>
                    <a:pt x="617766" y="0"/>
                  </a:lnTo>
                  <a:close/>
                </a:path>
                <a:path w="991869" h="367030">
                  <a:moveTo>
                    <a:pt x="726757" y="210413"/>
                  </a:moveTo>
                  <a:lnTo>
                    <a:pt x="628853" y="210413"/>
                  </a:lnTo>
                  <a:lnTo>
                    <a:pt x="628853" y="230733"/>
                  </a:lnTo>
                  <a:lnTo>
                    <a:pt x="628853" y="276453"/>
                  </a:lnTo>
                  <a:lnTo>
                    <a:pt x="628853" y="296773"/>
                  </a:lnTo>
                  <a:lnTo>
                    <a:pt x="628853" y="346303"/>
                  </a:lnTo>
                  <a:lnTo>
                    <a:pt x="628853" y="366623"/>
                  </a:lnTo>
                  <a:lnTo>
                    <a:pt x="726757" y="366623"/>
                  </a:lnTo>
                  <a:lnTo>
                    <a:pt x="726757" y="346303"/>
                  </a:lnTo>
                  <a:lnTo>
                    <a:pt x="649528" y="346303"/>
                  </a:lnTo>
                  <a:lnTo>
                    <a:pt x="649528" y="296773"/>
                  </a:lnTo>
                  <a:lnTo>
                    <a:pt x="717029" y="296773"/>
                  </a:lnTo>
                  <a:lnTo>
                    <a:pt x="717029" y="276453"/>
                  </a:lnTo>
                  <a:lnTo>
                    <a:pt x="649528" y="276453"/>
                  </a:lnTo>
                  <a:lnTo>
                    <a:pt x="649528" y="230733"/>
                  </a:lnTo>
                  <a:lnTo>
                    <a:pt x="726757" y="230733"/>
                  </a:lnTo>
                  <a:lnTo>
                    <a:pt x="726757" y="210413"/>
                  </a:lnTo>
                  <a:close/>
                </a:path>
                <a:path w="991869" h="367030">
                  <a:moveTo>
                    <a:pt x="847699" y="210413"/>
                  </a:moveTo>
                  <a:lnTo>
                    <a:pt x="749795" y="210413"/>
                  </a:lnTo>
                  <a:lnTo>
                    <a:pt x="749795" y="230733"/>
                  </a:lnTo>
                  <a:lnTo>
                    <a:pt x="749795" y="276453"/>
                  </a:lnTo>
                  <a:lnTo>
                    <a:pt x="749795" y="296773"/>
                  </a:lnTo>
                  <a:lnTo>
                    <a:pt x="749795" y="346303"/>
                  </a:lnTo>
                  <a:lnTo>
                    <a:pt x="749795" y="366623"/>
                  </a:lnTo>
                  <a:lnTo>
                    <a:pt x="847699" y="366623"/>
                  </a:lnTo>
                  <a:lnTo>
                    <a:pt x="847699" y="346303"/>
                  </a:lnTo>
                  <a:lnTo>
                    <a:pt x="770470" y="346303"/>
                  </a:lnTo>
                  <a:lnTo>
                    <a:pt x="770470" y="296773"/>
                  </a:lnTo>
                  <a:lnTo>
                    <a:pt x="837971" y="296773"/>
                  </a:lnTo>
                  <a:lnTo>
                    <a:pt x="837971" y="276453"/>
                  </a:lnTo>
                  <a:lnTo>
                    <a:pt x="770470" y="276453"/>
                  </a:lnTo>
                  <a:lnTo>
                    <a:pt x="770470" y="230733"/>
                  </a:lnTo>
                  <a:lnTo>
                    <a:pt x="847699" y="230733"/>
                  </a:lnTo>
                  <a:lnTo>
                    <a:pt x="847699" y="210413"/>
                  </a:lnTo>
                  <a:close/>
                </a:path>
                <a:path w="991869" h="367030">
                  <a:moveTo>
                    <a:pt x="991857" y="237096"/>
                  </a:moveTo>
                  <a:lnTo>
                    <a:pt x="973010" y="206578"/>
                  </a:lnTo>
                  <a:lnTo>
                    <a:pt x="973010" y="224320"/>
                  </a:lnTo>
                  <a:lnTo>
                    <a:pt x="973010" y="247434"/>
                  </a:lnTo>
                  <a:lnTo>
                    <a:pt x="955370" y="247434"/>
                  </a:lnTo>
                  <a:lnTo>
                    <a:pt x="955370" y="227977"/>
                  </a:lnTo>
                  <a:lnTo>
                    <a:pt x="955370" y="224320"/>
                  </a:lnTo>
                  <a:lnTo>
                    <a:pt x="973010" y="224320"/>
                  </a:lnTo>
                  <a:lnTo>
                    <a:pt x="973010" y="206578"/>
                  </a:lnTo>
                  <a:lnTo>
                    <a:pt x="963879" y="204863"/>
                  </a:lnTo>
                  <a:lnTo>
                    <a:pt x="955370" y="204863"/>
                  </a:lnTo>
                  <a:lnTo>
                    <a:pt x="948677" y="207911"/>
                  </a:lnTo>
                  <a:lnTo>
                    <a:pt x="943813" y="213372"/>
                  </a:lnTo>
                  <a:lnTo>
                    <a:pt x="939558" y="210337"/>
                  </a:lnTo>
                  <a:lnTo>
                    <a:pt x="937120" y="209524"/>
                  </a:lnTo>
                  <a:lnTo>
                    <a:pt x="937120" y="227977"/>
                  </a:lnTo>
                  <a:lnTo>
                    <a:pt x="937120" y="247434"/>
                  </a:lnTo>
                  <a:lnTo>
                    <a:pt x="920711" y="247434"/>
                  </a:lnTo>
                  <a:lnTo>
                    <a:pt x="920711" y="227977"/>
                  </a:lnTo>
                  <a:lnTo>
                    <a:pt x="937120" y="227977"/>
                  </a:lnTo>
                  <a:lnTo>
                    <a:pt x="937120" y="209524"/>
                  </a:lnTo>
                  <a:lnTo>
                    <a:pt x="934085" y="208508"/>
                  </a:lnTo>
                  <a:lnTo>
                    <a:pt x="928001" y="208508"/>
                  </a:lnTo>
                  <a:lnTo>
                    <a:pt x="916901" y="210616"/>
                  </a:lnTo>
                  <a:lnTo>
                    <a:pt x="908469" y="216725"/>
                  </a:lnTo>
                  <a:lnTo>
                    <a:pt x="903122" y="226466"/>
                  </a:lnTo>
                  <a:lnTo>
                    <a:pt x="901242" y="239522"/>
                  </a:lnTo>
                  <a:lnTo>
                    <a:pt x="901242" y="266890"/>
                  </a:lnTo>
                  <a:lnTo>
                    <a:pt x="991857" y="266890"/>
                  </a:lnTo>
                  <a:lnTo>
                    <a:pt x="991857" y="247434"/>
                  </a:lnTo>
                  <a:lnTo>
                    <a:pt x="991857" y="237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41539" y="1365634"/>
              <a:ext cx="92432" cy="90000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11260468" y="683406"/>
              <a:ext cx="3997325" cy="1549400"/>
            </a:xfrm>
            <a:custGeom>
              <a:avLst/>
              <a:gdLst/>
              <a:ahLst/>
              <a:cxnLst/>
              <a:rect l="l" t="t" r="r" b="b"/>
              <a:pathLst>
                <a:path w="3997325" h="1549400">
                  <a:moveTo>
                    <a:pt x="221526" y="502716"/>
                  </a:moveTo>
                  <a:lnTo>
                    <a:pt x="220675" y="500138"/>
                  </a:lnTo>
                  <a:lnTo>
                    <a:pt x="198780" y="494131"/>
                  </a:lnTo>
                  <a:lnTo>
                    <a:pt x="191477" y="355892"/>
                  </a:lnTo>
                  <a:lnTo>
                    <a:pt x="213372" y="349872"/>
                  </a:lnTo>
                  <a:lnTo>
                    <a:pt x="214236" y="347294"/>
                  </a:lnTo>
                  <a:lnTo>
                    <a:pt x="214236" y="344297"/>
                  </a:lnTo>
                  <a:lnTo>
                    <a:pt x="213372" y="341718"/>
                  </a:lnTo>
                  <a:lnTo>
                    <a:pt x="165722" y="341718"/>
                  </a:lnTo>
                  <a:lnTo>
                    <a:pt x="111188" y="483819"/>
                  </a:lnTo>
                  <a:lnTo>
                    <a:pt x="110337" y="483819"/>
                  </a:lnTo>
                  <a:lnTo>
                    <a:pt x="58813" y="341718"/>
                  </a:lnTo>
                  <a:lnTo>
                    <a:pt x="9867" y="341718"/>
                  </a:lnTo>
                  <a:lnTo>
                    <a:pt x="9017" y="344728"/>
                  </a:lnTo>
                  <a:lnTo>
                    <a:pt x="9017" y="347726"/>
                  </a:lnTo>
                  <a:lnTo>
                    <a:pt x="9867" y="350304"/>
                  </a:lnTo>
                  <a:lnTo>
                    <a:pt x="31762" y="356311"/>
                  </a:lnTo>
                  <a:lnTo>
                    <a:pt x="20180" y="495414"/>
                  </a:lnTo>
                  <a:lnTo>
                    <a:pt x="850" y="500138"/>
                  </a:lnTo>
                  <a:lnTo>
                    <a:pt x="0" y="502716"/>
                  </a:lnTo>
                  <a:lnTo>
                    <a:pt x="0" y="505726"/>
                  </a:lnTo>
                  <a:lnTo>
                    <a:pt x="850" y="508292"/>
                  </a:lnTo>
                  <a:lnTo>
                    <a:pt x="57950" y="508292"/>
                  </a:lnTo>
                  <a:lnTo>
                    <a:pt x="58381" y="505726"/>
                  </a:lnTo>
                  <a:lnTo>
                    <a:pt x="58381" y="502716"/>
                  </a:lnTo>
                  <a:lnTo>
                    <a:pt x="57950" y="500138"/>
                  </a:lnTo>
                  <a:lnTo>
                    <a:pt x="35636" y="494982"/>
                  </a:lnTo>
                  <a:lnTo>
                    <a:pt x="46367" y="369620"/>
                  </a:lnTo>
                  <a:lnTo>
                    <a:pt x="47218" y="369620"/>
                  </a:lnTo>
                  <a:lnTo>
                    <a:pt x="97028" y="508723"/>
                  </a:lnTo>
                  <a:lnTo>
                    <a:pt x="116776" y="508723"/>
                  </a:lnTo>
                  <a:lnTo>
                    <a:pt x="171297" y="369620"/>
                  </a:lnTo>
                  <a:lnTo>
                    <a:pt x="172161" y="369620"/>
                  </a:lnTo>
                  <a:lnTo>
                    <a:pt x="178168" y="494131"/>
                  </a:lnTo>
                  <a:lnTo>
                    <a:pt x="156273" y="500138"/>
                  </a:lnTo>
                  <a:lnTo>
                    <a:pt x="155409" y="502716"/>
                  </a:lnTo>
                  <a:lnTo>
                    <a:pt x="155409" y="505726"/>
                  </a:lnTo>
                  <a:lnTo>
                    <a:pt x="156273" y="508292"/>
                  </a:lnTo>
                  <a:lnTo>
                    <a:pt x="220675" y="508292"/>
                  </a:lnTo>
                  <a:lnTo>
                    <a:pt x="221526" y="505726"/>
                  </a:lnTo>
                  <a:lnTo>
                    <a:pt x="221526" y="502716"/>
                  </a:lnTo>
                  <a:close/>
                </a:path>
                <a:path w="3997325" h="1549400">
                  <a:moveTo>
                    <a:pt x="407365" y="344297"/>
                  </a:moveTo>
                  <a:lnTo>
                    <a:pt x="406501" y="341718"/>
                  </a:lnTo>
                  <a:lnTo>
                    <a:pt x="343395" y="341718"/>
                  </a:lnTo>
                  <a:lnTo>
                    <a:pt x="342531" y="344297"/>
                  </a:lnTo>
                  <a:lnTo>
                    <a:pt x="342531" y="347294"/>
                  </a:lnTo>
                  <a:lnTo>
                    <a:pt x="343395" y="349872"/>
                  </a:lnTo>
                  <a:lnTo>
                    <a:pt x="365290" y="355892"/>
                  </a:lnTo>
                  <a:lnTo>
                    <a:pt x="365290" y="368338"/>
                  </a:lnTo>
                  <a:lnTo>
                    <a:pt x="281139" y="458927"/>
                  </a:lnTo>
                  <a:lnTo>
                    <a:pt x="280289" y="458927"/>
                  </a:lnTo>
                  <a:lnTo>
                    <a:pt x="280289" y="355892"/>
                  </a:lnTo>
                  <a:lnTo>
                    <a:pt x="302183" y="349872"/>
                  </a:lnTo>
                  <a:lnTo>
                    <a:pt x="303034" y="347294"/>
                  </a:lnTo>
                  <a:lnTo>
                    <a:pt x="303034" y="344297"/>
                  </a:lnTo>
                  <a:lnTo>
                    <a:pt x="302183" y="341718"/>
                  </a:lnTo>
                  <a:lnTo>
                    <a:pt x="238213" y="341718"/>
                  </a:lnTo>
                  <a:lnTo>
                    <a:pt x="237350" y="344297"/>
                  </a:lnTo>
                  <a:lnTo>
                    <a:pt x="237350" y="347294"/>
                  </a:lnTo>
                  <a:lnTo>
                    <a:pt x="238213" y="349872"/>
                  </a:lnTo>
                  <a:lnTo>
                    <a:pt x="260108" y="355892"/>
                  </a:lnTo>
                  <a:lnTo>
                    <a:pt x="260108" y="494563"/>
                  </a:lnTo>
                  <a:lnTo>
                    <a:pt x="238213" y="500570"/>
                  </a:lnTo>
                  <a:lnTo>
                    <a:pt x="237350" y="503148"/>
                  </a:lnTo>
                  <a:lnTo>
                    <a:pt x="237350" y="506145"/>
                  </a:lnTo>
                  <a:lnTo>
                    <a:pt x="238213" y="508723"/>
                  </a:lnTo>
                  <a:lnTo>
                    <a:pt x="301752" y="508723"/>
                  </a:lnTo>
                  <a:lnTo>
                    <a:pt x="302602" y="506145"/>
                  </a:lnTo>
                  <a:lnTo>
                    <a:pt x="302602" y="503148"/>
                  </a:lnTo>
                  <a:lnTo>
                    <a:pt x="301752" y="500570"/>
                  </a:lnTo>
                  <a:lnTo>
                    <a:pt x="279857" y="494563"/>
                  </a:lnTo>
                  <a:lnTo>
                    <a:pt x="279857" y="481672"/>
                  </a:lnTo>
                  <a:lnTo>
                    <a:pt x="364007" y="391096"/>
                  </a:lnTo>
                  <a:lnTo>
                    <a:pt x="364858" y="391096"/>
                  </a:lnTo>
                  <a:lnTo>
                    <a:pt x="364858" y="494131"/>
                  </a:lnTo>
                  <a:lnTo>
                    <a:pt x="342963" y="500138"/>
                  </a:lnTo>
                  <a:lnTo>
                    <a:pt x="342099" y="502716"/>
                  </a:lnTo>
                  <a:lnTo>
                    <a:pt x="342099" y="505726"/>
                  </a:lnTo>
                  <a:lnTo>
                    <a:pt x="342963" y="508292"/>
                  </a:lnTo>
                  <a:lnTo>
                    <a:pt x="406501" y="508292"/>
                  </a:lnTo>
                  <a:lnTo>
                    <a:pt x="407365" y="505726"/>
                  </a:lnTo>
                  <a:lnTo>
                    <a:pt x="407365" y="502716"/>
                  </a:lnTo>
                  <a:lnTo>
                    <a:pt x="406501" y="500138"/>
                  </a:lnTo>
                  <a:lnTo>
                    <a:pt x="384606" y="494131"/>
                  </a:lnTo>
                  <a:lnTo>
                    <a:pt x="384606" y="355892"/>
                  </a:lnTo>
                  <a:lnTo>
                    <a:pt x="406501" y="349872"/>
                  </a:lnTo>
                  <a:lnTo>
                    <a:pt x="407365" y="347294"/>
                  </a:lnTo>
                  <a:lnTo>
                    <a:pt x="407365" y="344297"/>
                  </a:lnTo>
                  <a:close/>
                </a:path>
                <a:path w="3997325" h="1549400">
                  <a:moveTo>
                    <a:pt x="594131" y="344728"/>
                  </a:moveTo>
                  <a:lnTo>
                    <a:pt x="593280" y="342150"/>
                  </a:lnTo>
                  <a:lnTo>
                    <a:pt x="529742" y="342150"/>
                  </a:lnTo>
                  <a:lnTo>
                    <a:pt x="528878" y="344728"/>
                  </a:lnTo>
                  <a:lnTo>
                    <a:pt x="528878" y="347726"/>
                  </a:lnTo>
                  <a:lnTo>
                    <a:pt x="529742" y="350304"/>
                  </a:lnTo>
                  <a:lnTo>
                    <a:pt x="551637" y="355892"/>
                  </a:lnTo>
                  <a:lnTo>
                    <a:pt x="551637" y="413842"/>
                  </a:lnTo>
                  <a:lnTo>
                    <a:pt x="467487" y="413842"/>
                  </a:lnTo>
                  <a:lnTo>
                    <a:pt x="467487" y="355892"/>
                  </a:lnTo>
                  <a:lnTo>
                    <a:pt x="489381" y="349872"/>
                  </a:lnTo>
                  <a:lnTo>
                    <a:pt x="490232" y="347294"/>
                  </a:lnTo>
                  <a:lnTo>
                    <a:pt x="490232" y="344297"/>
                  </a:lnTo>
                  <a:lnTo>
                    <a:pt x="489381" y="341718"/>
                  </a:lnTo>
                  <a:lnTo>
                    <a:pt x="425843" y="341718"/>
                  </a:lnTo>
                  <a:lnTo>
                    <a:pt x="424980" y="344297"/>
                  </a:lnTo>
                  <a:lnTo>
                    <a:pt x="424980" y="347294"/>
                  </a:lnTo>
                  <a:lnTo>
                    <a:pt x="425843" y="349872"/>
                  </a:lnTo>
                  <a:lnTo>
                    <a:pt x="447738" y="355892"/>
                  </a:lnTo>
                  <a:lnTo>
                    <a:pt x="447738" y="494563"/>
                  </a:lnTo>
                  <a:lnTo>
                    <a:pt x="425843" y="500570"/>
                  </a:lnTo>
                  <a:lnTo>
                    <a:pt x="424980" y="503148"/>
                  </a:lnTo>
                  <a:lnTo>
                    <a:pt x="424980" y="506145"/>
                  </a:lnTo>
                  <a:lnTo>
                    <a:pt x="425843" y="508723"/>
                  </a:lnTo>
                  <a:lnTo>
                    <a:pt x="489381" y="508723"/>
                  </a:lnTo>
                  <a:lnTo>
                    <a:pt x="490232" y="506145"/>
                  </a:lnTo>
                  <a:lnTo>
                    <a:pt x="490232" y="503148"/>
                  </a:lnTo>
                  <a:lnTo>
                    <a:pt x="489381" y="500570"/>
                  </a:lnTo>
                  <a:lnTo>
                    <a:pt x="467487" y="494563"/>
                  </a:lnTo>
                  <a:lnTo>
                    <a:pt x="467487" y="428015"/>
                  </a:lnTo>
                  <a:lnTo>
                    <a:pt x="551637" y="428015"/>
                  </a:lnTo>
                  <a:lnTo>
                    <a:pt x="551637" y="494563"/>
                  </a:lnTo>
                  <a:lnTo>
                    <a:pt x="529742" y="500570"/>
                  </a:lnTo>
                  <a:lnTo>
                    <a:pt x="528878" y="503148"/>
                  </a:lnTo>
                  <a:lnTo>
                    <a:pt x="528878" y="506145"/>
                  </a:lnTo>
                  <a:lnTo>
                    <a:pt x="529742" y="508723"/>
                  </a:lnTo>
                  <a:lnTo>
                    <a:pt x="593280" y="508723"/>
                  </a:lnTo>
                  <a:lnTo>
                    <a:pt x="594131" y="506145"/>
                  </a:lnTo>
                  <a:lnTo>
                    <a:pt x="594131" y="503148"/>
                  </a:lnTo>
                  <a:lnTo>
                    <a:pt x="593280" y="500570"/>
                  </a:lnTo>
                  <a:lnTo>
                    <a:pt x="571385" y="494563"/>
                  </a:lnTo>
                  <a:lnTo>
                    <a:pt x="571385" y="428015"/>
                  </a:lnTo>
                  <a:lnTo>
                    <a:pt x="571385" y="413842"/>
                  </a:lnTo>
                  <a:lnTo>
                    <a:pt x="571385" y="356311"/>
                  </a:lnTo>
                  <a:lnTo>
                    <a:pt x="593280" y="350304"/>
                  </a:lnTo>
                  <a:lnTo>
                    <a:pt x="594131" y="347726"/>
                  </a:lnTo>
                  <a:lnTo>
                    <a:pt x="594131" y="344728"/>
                  </a:lnTo>
                  <a:close/>
                </a:path>
                <a:path w="3997325" h="1549400">
                  <a:moveTo>
                    <a:pt x="781799" y="344297"/>
                  </a:moveTo>
                  <a:lnTo>
                    <a:pt x="780935" y="341718"/>
                  </a:lnTo>
                  <a:lnTo>
                    <a:pt x="717397" y="341718"/>
                  </a:lnTo>
                  <a:lnTo>
                    <a:pt x="716534" y="344297"/>
                  </a:lnTo>
                  <a:lnTo>
                    <a:pt x="716534" y="347294"/>
                  </a:lnTo>
                  <a:lnTo>
                    <a:pt x="717397" y="349872"/>
                  </a:lnTo>
                  <a:lnTo>
                    <a:pt x="739292" y="355892"/>
                  </a:lnTo>
                  <a:lnTo>
                    <a:pt x="739292" y="368338"/>
                  </a:lnTo>
                  <a:lnTo>
                    <a:pt x="655142" y="458927"/>
                  </a:lnTo>
                  <a:lnTo>
                    <a:pt x="654291" y="458927"/>
                  </a:lnTo>
                  <a:lnTo>
                    <a:pt x="654291" y="355892"/>
                  </a:lnTo>
                  <a:lnTo>
                    <a:pt x="676186" y="349872"/>
                  </a:lnTo>
                  <a:lnTo>
                    <a:pt x="677037" y="347294"/>
                  </a:lnTo>
                  <a:lnTo>
                    <a:pt x="677037" y="344297"/>
                  </a:lnTo>
                  <a:lnTo>
                    <a:pt x="676186" y="341718"/>
                  </a:lnTo>
                  <a:lnTo>
                    <a:pt x="612648" y="341718"/>
                  </a:lnTo>
                  <a:lnTo>
                    <a:pt x="611784" y="344297"/>
                  </a:lnTo>
                  <a:lnTo>
                    <a:pt x="611784" y="347294"/>
                  </a:lnTo>
                  <a:lnTo>
                    <a:pt x="612648" y="349872"/>
                  </a:lnTo>
                  <a:lnTo>
                    <a:pt x="634542" y="355892"/>
                  </a:lnTo>
                  <a:lnTo>
                    <a:pt x="634542" y="494563"/>
                  </a:lnTo>
                  <a:lnTo>
                    <a:pt x="612648" y="500570"/>
                  </a:lnTo>
                  <a:lnTo>
                    <a:pt x="611784" y="503148"/>
                  </a:lnTo>
                  <a:lnTo>
                    <a:pt x="611784" y="506145"/>
                  </a:lnTo>
                  <a:lnTo>
                    <a:pt x="612648" y="508723"/>
                  </a:lnTo>
                  <a:lnTo>
                    <a:pt x="676186" y="508723"/>
                  </a:lnTo>
                  <a:lnTo>
                    <a:pt x="677037" y="506145"/>
                  </a:lnTo>
                  <a:lnTo>
                    <a:pt x="677037" y="503148"/>
                  </a:lnTo>
                  <a:lnTo>
                    <a:pt x="676186" y="500570"/>
                  </a:lnTo>
                  <a:lnTo>
                    <a:pt x="654291" y="494563"/>
                  </a:lnTo>
                  <a:lnTo>
                    <a:pt x="654291" y="481672"/>
                  </a:lnTo>
                  <a:lnTo>
                    <a:pt x="738441" y="391096"/>
                  </a:lnTo>
                  <a:lnTo>
                    <a:pt x="739292" y="391096"/>
                  </a:lnTo>
                  <a:lnTo>
                    <a:pt x="739292" y="494131"/>
                  </a:lnTo>
                  <a:lnTo>
                    <a:pt x="717397" y="500138"/>
                  </a:lnTo>
                  <a:lnTo>
                    <a:pt x="716534" y="502716"/>
                  </a:lnTo>
                  <a:lnTo>
                    <a:pt x="716534" y="505726"/>
                  </a:lnTo>
                  <a:lnTo>
                    <a:pt x="717397" y="508292"/>
                  </a:lnTo>
                  <a:lnTo>
                    <a:pt x="780935" y="508292"/>
                  </a:lnTo>
                  <a:lnTo>
                    <a:pt x="781799" y="505726"/>
                  </a:lnTo>
                  <a:lnTo>
                    <a:pt x="781799" y="502716"/>
                  </a:lnTo>
                  <a:lnTo>
                    <a:pt x="780935" y="500138"/>
                  </a:lnTo>
                  <a:lnTo>
                    <a:pt x="759040" y="494131"/>
                  </a:lnTo>
                  <a:lnTo>
                    <a:pt x="759040" y="355892"/>
                  </a:lnTo>
                  <a:lnTo>
                    <a:pt x="780935" y="349872"/>
                  </a:lnTo>
                  <a:lnTo>
                    <a:pt x="781799" y="347294"/>
                  </a:lnTo>
                  <a:lnTo>
                    <a:pt x="781799" y="344297"/>
                  </a:lnTo>
                  <a:close/>
                </a:path>
                <a:path w="3997325" h="1549400">
                  <a:moveTo>
                    <a:pt x="931646" y="464083"/>
                  </a:moveTo>
                  <a:lnTo>
                    <a:pt x="928217" y="463232"/>
                  </a:lnTo>
                  <a:lnTo>
                    <a:pt x="924775" y="463232"/>
                  </a:lnTo>
                  <a:lnTo>
                    <a:pt x="921346" y="464083"/>
                  </a:lnTo>
                  <a:lnTo>
                    <a:pt x="910615" y="491134"/>
                  </a:lnTo>
                  <a:lnTo>
                    <a:pt x="903770" y="493141"/>
                  </a:lnTo>
                  <a:lnTo>
                    <a:pt x="896823" y="494626"/>
                  </a:lnTo>
                  <a:lnTo>
                    <a:pt x="889774" y="495541"/>
                  </a:lnTo>
                  <a:lnTo>
                    <a:pt x="882700" y="495858"/>
                  </a:lnTo>
                  <a:lnTo>
                    <a:pt x="856170" y="490410"/>
                  </a:lnTo>
                  <a:lnTo>
                    <a:pt x="837565" y="475411"/>
                  </a:lnTo>
                  <a:lnTo>
                    <a:pt x="826617" y="452932"/>
                  </a:lnTo>
                  <a:lnTo>
                    <a:pt x="823023" y="425018"/>
                  </a:lnTo>
                  <a:lnTo>
                    <a:pt x="826630" y="398081"/>
                  </a:lnTo>
                  <a:lnTo>
                    <a:pt x="837679" y="375653"/>
                  </a:lnTo>
                  <a:lnTo>
                    <a:pt x="856538" y="360299"/>
                  </a:lnTo>
                  <a:lnTo>
                    <a:pt x="883564" y="354609"/>
                  </a:lnTo>
                  <a:lnTo>
                    <a:pt x="890320" y="354596"/>
                  </a:lnTo>
                  <a:lnTo>
                    <a:pt x="897089" y="355142"/>
                  </a:lnTo>
                  <a:lnTo>
                    <a:pt x="903846" y="356184"/>
                  </a:lnTo>
                  <a:lnTo>
                    <a:pt x="910615" y="357619"/>
                  </a:lnTo>
                  <a:lnTo>
                    <a:pt x="920483" y="382943"/>
                  </a:lnTo>
                  <a:lnTo>
                    <a:pt x="923912" y="383806"/>
                  </a:lnTo>
                  <a:lnTo>
                    <a:pt x="919226" y="344716"/>
                  </a:lnTo>
                  <a:lnTo>
                    <a:pt x="882269" y="339153"/>
                  </a:lnTo>
                  <a:lnTo>
                    <a:pt x="847153" y="345744"/>
                  </a:lnTo>
                  <a:lnTo>
                    <a:pt x="822223" y="363842"/>
                  </a:lnTo>
                  <a:lnTo>
                    <a:pt x="807351" y="390956"/>
                  </a:lnTo>
                  <a:lnTo>
                    <a:pt x="802424" y="424586"/>
                  </a:lnTo>
                  <a:lnTo>
                    <a:pt x="806970" y="459803"/>
                  </a:lnTo>
                  <a:lnTo>
                    <a:pt x="820826" y="487057"/>
                  </a:lnTo>
                  <a:lnTo>
                    <a:pt x="844257" y="504647"/>
                  </a:lnTo>
                  <a:lnTo>
                    <a:pt x="877557" y="510882"/>
                  </a:lnTo>
                  <a:lnTo>
                    <a:pt x="891616" y="510070"/>
                  </a:lnTo>
                  <a:lnTo>
                    <a:pt x="905408" y="507606"/>
                  </a:lnTo>
                  <a:lnTo>
                    <a:pt x="918781" y="503466"/>
                  </a:lnTo>
                  <a:lnTo>
                    <a:pt x="931646" y="497573"/>
                  </a:lnTo>
                  <a:lnTo>
                    <a:pt x="931646" y="464083"/>
                  </a:lnTo>
                  <a:close/>
                </a:path>
                <a:path w="3997325" h="1549400">
                  <a:moveTo>
                    <a:pt x="1077137" y="342150"/>
                  </a:moveTo>
                  <a:lnTo>
                    <a:pt x="944041" y="342150"/>
                  </a:lnTo>
                  <a:lnTo>
                    <a:pt x="944041" y="379069"/>
                  </a:lnTo>
                  <a:lnTo>
                    <a:pt x="947483" y="379933"/>
                  </a:lnTo>
                  <a:lnTo>
                    <a:pt x="950912" y="379933"/>
                  </a:lnTo>
                  <a:lnTo>
                    <a:pt x="954354" y="379069"/>
                  </a:lnTo>
                  <a:lnTo>
                    <a:pt x="963371" y="355892"/>
                  </a:lnTo>
                  <a:lnTo>
                    <a:pt x="1001153" y="355892"/>
                  </a:lnTo>
                  <a:lnTo>
                    <a:pt x="1001153" y="494563"/>
                  </a:lnTo>
                  <a:lnTo>
                    <a:pt x="979246" y="500570"/>
                  </a:lnTo>
                  <a:lnTo>
                    <a:pt x="978395" y="503148"/>
                  </a:lnTo>
                  <a:lnTo>
                    <a:pt x="978395" y="506145"/>
                  </a:lnTo>
                  <a:lnTo>
                    <a:pt x="979246" y="508723"/>
                  </a:lnTo>
                  <a:lnTo>
                    <a:pt x="1042797" y="508723"/>
                  </a:lnTo>
                  <a:lnTo>
                    <a:pt x="1043647" y="506145"/>
                  </a:lnTo>
                  <a:lnTo>
                    <a:pt x="1043647" y="503148"/>
                  </a:lnTo>
                  <a:lnTo>
                    <a:pt x="1042797" y="500570"/>
                  </a:lnTo>
                  <a:lnTo>
                    <a:pt x="1020902" y="494563"/>
                  </a:lnTo>
                  <a:lnTo>
                    <a:pt x="1020902" y="356311"/>
                  </a:lnTo>
                  <a:lnTo>
                    <a:pt x="1057821" y="356311"/>
                  </a:lnTo>
                  <a:lnTo>
                    <a:pt x="1066838" y="379501"/>
                  </a:lnTo>
                  <a:lnTo>
                    <a:pt x="1070267" y="380352"/>
                  </a:lnTo>
                  <a:lnTo>
                    <a:pt x="1073708" y="380352"/>
                  </a:lnTo>
                  <a:lnTo>
                    <a:pt x="1077137" y="379501"/>
                  </a:lnTo>
                  <a:lnTo>
                    <a:pt x="1077137" y="355892"/>
                  </a:lnTo>
                  <a:lnTo>
                    <a:pt x="1077137" y="342150"/>
                  </a:lnTo>
                  <a:close/>
                </a:path>
                <a:path w="3997325" h="1549400">
                  <a:moveTo>
                    <a:pt x="1219720" y="470941"/>
                  </a:moveTo>
                  <a:lnTo>
                    <a:pt x="1216279" y="470077"/>
                  </a:lnTo>
                  <a:lnTo>
                    <a:pt x="1212850" y="470077"/>
                  </a:lnTo>
                  <a:lnTo>
                    <a:pt x="1209421" y="470941"/>
                  </a:lnTo>
                  <a:lnTo>
                    <a:pt x="1201254" y="494118"/>
                  </a:lnTo>
                  <a:lnTo>
                    <a:pt x="1134287" y="494118"/>
                  </a:lnTo>
                  <a:lnTo>
                    <a:pt x="1134287" y="427151"/>
                  </a:lnTo>
                  <a:lnTo>
                    <a:pt x="1179791" y="427151"/>
                  </a:lnTo>
                  <a:lnTo>
                    <a:pt x="1185799" y="446468"/>
                  </a:lnTo>
                  <a:lnTo>
                    <a:pt x="1188377" y="447332"/>
                  </a:lnTo>
                  <a:lnTo>
                    <a:pt x="1190955" y="447332"/>
                  </a:lnTo>
                  <a:lnTo>
                    <a:pt x="1193533" y="446468"/>
                  </a:lnTo>
                  <a:lnTo>
                    <a:pt x="1193533" y="398818"/>
                  </a:lnTo>
                  <a:lnTo>
                    <a:pt x="1190955" y="397954"/>
                  </a:lnTo>
                  <a:lnTo>
                    <a:pt x="1188377" y="397954"/>
                  </a:lnTo>
                  <a:lnTo>
                    <a:pt x="1185799" y="398818"/>
                  </a:lnTo>
                  <a:lnTo>
                    <a:pt x="1179791" y="413410"/>
                  </a:lnTo>
                  <a:lnTo>
                    <a:pt x="1134287" y="413410"/>
                  </a:lnTo>
                  <a:lnTo>
                    <a:pt x="1134287" y="355879"/>
                  </a:lnTo>
                  <a:lnTo>
                    <a:pt x="1196530" y="355879"/>
                  </a:lnTo>
                  <a:lnTo>
                    <a:pt x="1204264" y="377774"/>
                  </a:lnTo>
                  <a:lnTo>
                    <a:pt x="1207693" y="378637"/>
                  </a:lnTo>
                  <a:lnTo>
                    <a:pt x="1211135" y="378637"/>
                  </a:lnTo>
                  <a:lnTo>
                    <a:pt x="1214564" y="377774"/>
                  </a:lnTo>
                  <a:lnTo>
                    <a:pt x="1214564" y="342138"/>
                  </a:lnTo>
                  <a:lnTo>
                    <a:pt x="1092212" y="342138"/>
                  </a:lnTo>
                  <a:lnTo>
                    <a:pt x="1091349" y="344716"/>
                  </a:lnTo>
                  <a:lnTo>
                    <a:pt x="1091349" y="347726"/>
                  </a:lnTo>
                  <a:lnTo>
                    <a:pt x="1092212" y="350304"/>
                  </a:lnTo>
                  <a:lnTo>
                    <a:pt x="1113675" y="355879"/>
                  </a:lnTo>
                  <a:lnTo>
                    <a:pt x="1114107" y="494982"/>
                  </a:lnTo>
                  <a:lnTo>
                    <a:pt x="1092212" y="500989"/>
                  </a:lnTo>
                  <a:lnTo>
                    <a:pt x="1091349" y="503567"/>
                  </a:lnTo>
                  <a:lnTo>
                    <a:pt x="1091349" y="506577"/>
                  </a:lnTo>
                  <a:lnTo>
                    <a:pt x="1092212" y="509155"/>
                  </a:lnTo>
                  <a:lnTo>
                    <a:pt x="1219720" y="509155"/>
                  </a:lnTo>
                  <a:lnTo>
                    <a:pt x="1219720" y="470941"/>
                  </a:lnTo>
                  <a:close/>
                </a:path>
                <a:path w="3997325" h="1549400">
                  <a:moveTo>
                    <a:pt x="1360919" y="392823"/>
                  </a:moveTo>
                  <a:lnTo>
                    <a:pt x="1356448" y="369379"/>
                  </a:lnTo>
                  <a:lnTo>
                    <a:pt x="1345209" y="355904"/>
                  </a:lnTo>
                  <a:lnTo>
                    <a:pt x="1343113" y="353377"/>
                  </a:lnTo>
                  <a:lnTo>
                    <a:pt x="1339888" y="352044"/>
                  </a:lnTo>
                  <a:lnTo>
                    <a:pt x="1339888" y="393255"/>
                  </a:lnTo>
                  <a:lnTo>
                    <a:pt x="1336459" y="410679"/>
                  </a:lnTo>
                  <a:lnTo>
                    <a:pt x="1326311" y="423468"/>
                  </a:lnTo>
                  <a:lnTo>
                    <a:pt x="1309636" y="431342"/>
                  </a:lnTo>
                  <a:lnTo>
                    <a:pt x="1286649" y="434035"/>
                  </a:lnTo>
                  <a:lnTo>
                    <a:pt x="1278064" y="434035"/>
                  </a:lnTo>
                  <a:lnTo>
                    <a:pt x="1278064" y="355904"/>
                  </a:lnTo>
                  <a:lnTo>
                    <a:pt x="1290510" y="355904"/>
                  </a:lnTo>
                  <a:lnTo>
                    <a:pt x="1312722" y="358051"/>
                  </a:lnTo>
                  <a:lnTo>
                    <a:pt x="1328077" y="364756"/>
                  </a:lnTo>
                  <a:lnTo>
                    <a:pt x="1337005" y="376364"/>
                  </a:lnTo>
                  <a:lnTo>
                    <a:pt x="1339888" y="393255"/>
                  </a:lnTo>
                  <a:lnTo>
                    <a:pt x="1339888" y="352044"/>
                  </a:lnTo>
                  <a:lnTo>
                    <a:pt x="1321079" y="344220"/>
                  </a:lnTo>
                  <a:lnTo>
                    <a:pt x="1290510" y="341299"/>
                  </a:lnTo>
                  <a:lnTo>
                    <a:pt x="1236421" y="341299"/>
                  </a:lnTo>
                  <a:lnTo>
                    <a:pt x="1235583" y="344220"/>
                  </a:lnTo>
                  <a:lnTo>
                    <a:pt x="1235557" y="347319"/>
                  </a:lnTo>
                  <a:lnTo>
                    <a:pt x="1236421" y="349897"/>
                  </a:lnTo>
                  <a:lnTo>
                    <a:pt x="1258316" y="355904"/>
                  </a:lnTo>
                  <a:lnTo>
                    <a:pt x="1258316" y="494576"/>
                  </a:lnTo>
                  <a:lnTo>
                    <a:pt x="1236421" y="500583"/>
                  </a:lnTo>
                  <a:lnTo>
                    <a:pt x="1235684" y="503161"/>
                  </a:lnTo>
                  <a:lnTo>
                    <a:pt x="1235557" y="506590"/>
                  </a:lnTo>
                  <a:lnTo>
                    <a:pt x="1236421" y="509168"/>
                  </a:lnTo>
                  <a:lnTo>
                    <a:pt x="1299959" y="509168"/>
                  </a:lnTo>
                  <a:lnTo>
                    <a:pt x="1300695" y="506590"/>
                  </a:lnTo>
                  <a:lnTo>
                    <a:pt x="1300822" y="503161"/>
                  </a:lnTo>
                  <a:lnTo>
                    <a:pt x="1299959" y="500583"/>
                  </a:lnTo>
                  <a:lnTo>
                    <a:pt x="1278064" y="494576"/>
                  </a:lnTo>
                  <a:lnTo>
                    <a:pt x="1278064" y="447776"/>
                  </a:lnTo>
                  <a:lnTo>
                    <a:pt x="1292237" y="447776"/>
                  </a:lnTo>
                  <a:lnTo>
                    <a:pt x="1323797" y="443052"/>
                  </a:lnTo>
                  <a:lnTo>
                    <a:pt x="1339215" y="434035"/>
                  </a:lnTo>
                  <a:lnTo>
                    <a:pt x="1345095" y="430606"/>
                  </a:lnTo>
                  <a:lnTo>
                    <a:pt x="1357134" y="413004"/>
                  </a:lnTo>
                  <a:lnTo>
                    <a:pt x="1360919" y="392823"/>
                  </a:lnTo>
                  <a:close/>
                </a:path>
                <a:path w="3997325" h="1549400">
                  <a:moveTo>
                    <a:pt x="3772916" y="590410"/>
                  </a:moveTo>
                  <a:lnTo>
                    <a:pt x="3753459" y="590410"/>
                  </a:lnTo>
                  <a:lnTo>
                    <a:pt x="3753459" y="631151"/>
                  </a:lnTo>
                  <a:lnTo>
                    <a:pt x="3736429" y="631151"/>
                  </a:lnTo>
                  <a:lnTo>
                    <a:pt x="3736429" y="595884"/>
                  </a:lnTo>
                  <a:lnTo>
                    <a:pt x="3716972" y="595884"/>
                  </a:lnTo>
                  <a:lnTo>
                    <a:pt x="3716972" y="631151"/>
                  </a:lnTo>
                  <a:lnTo>
                    <a:pt x="3701770" y="631151"/>
                  </a:lnTo>
                  <a:lnTo>
                    <a:pt x="3701770" y="590410"/>
                  </a:lnTo>
                  <a:lnTo>
                    <a:pt x="3682301" y="590410"/>
                  </a:lnTo>
                  <a:lnTo>
                    <a:pt x="3682301" y="650608"/>
                  </a:lnTo>
                  <a:lnTo>
                    <a:pt x="3772916" y="650608"/>
                  </a:lnTo>
                  <a:lnTo>
                    <a:pt x="3772916" y="590410"/>
                  </a:lnTo>
                  <a:close/>
                </a:path>
                <a:path w="3997325" h="1549400">
                  <a:moveTo>
                    <a:pt x="3997312" y="774700"/>
                  </a:moveTo>
                  <a:lnTo>
                    <a:pt x="3995890" y="736600"/>
                  </a:lnTo>
                  <a:lnTo>
                    <a:pt x="3991699" y="685800"/>
                  </a:lnTo>
                  <a:lnTo>
                    <a:pt x="3984815" y="635000"/>
                  </a:lnTo>
                  <a:lnTo>
                    <a:pt x="3975417" y="597319"/>
                  </a:lnTo>
                  <a:lnTo>
                    <a:pt x="3975417" y="774700"/>
                  </a:lnTo>
                  <a:lnTo>
                    <a:pt x="3973550" y="838200"/>
                  </a:lnTo>
                  <a:lnTo>
                    <a:pt x="3968064" y="889000"/>
                  </a:lnTo>
                  <a:lnTo>
                    <a:pt x="3959072" y="939800"/>
                  </a:lnTo>
                  <a:lnTo>
                    <a:pt x="3946702" y="990600"/>
                  </a:lnTo>
                  <a:lnTo>
                    <a:pt x="3931081" y="1028700"/>
                  </a:lnTo>
                  <a:lnTo>
                    <a:pt x="3912336" y="1079500"/>
                  </a:lnTo>
                  <a:lnTo>
                    <a:pt x="3890594" y="1130300"/>
                  </a:lnTo>
                  <a:lnTo>
                    <a:pt x="3865969" y="1168400"/>
                  </a:lnTo>
                  <a:lnTo>
                    <a:pt x="3838600" y="1206500"/>
                  </a:lnTo>
                  <a:lnTo>
                    <a:pt x="3808615" y="1257300"/>
                  </a:lnTo>
                  <a:lnTo>
                    <a:pt x="3776129" y="1295400"/>
                  </a:lnTo>
                  <a:lnTo>
                    <a:pt x="3741280" y="1320800"/>
                  </a:lnTo>
                  <a:lnTo>
                    <a:pt x="3704196" y="1358900"/>
                  </a:lnTo>
                  <a:lnTo>
                    <a:pt x="3704196" y="939800"/>
                  </a:lnTo>
                  <a:lnTo>
                    <a:pt x="3772916" y="939800"/>
                  </a:lnTo>
                  <a:lnTo>
                    <a:pt x="3772916" y="914400"/>
                  </a:lnTo>
                  <a:lnTo>
                    <a:pt x="3704196" y="914400"/>
                  </a:lnTo>
                  <a:lnTo>
                    <a:pt x="3704196" y="889000"/>
                  </a:lnTo>
                  <a:lnTo>
                    <a:pt x="3681692" y="889000"/>
                  </a:lnTo>
                  <a:lnTo>
                    <a:pt x="3681692" y="1371600"/>
                  </a:lnTo>
                  <a:lnTo>
                    <a:pt x="3643782" y="1409700"/>
                  </a:lnTo>
                  <a:lnTo>
                    <a:pt x="3604107" y="1435100"/>
                  </a:lnTo>
                  <a:lnTo>
                    <a:pt x="3562820" y="1447800"/>
                  </a:lnTo>
                  <a:lnTo>
                    <a:pt x="3520021" y="1473200"/>
                  </a:lnTo>
                  <a:lnTo>
                    <a:pt x="3475825" y="1485900"/>
                  </a:lnTo>
                  <a:lnTo>
                    <a:pt x="3383724" y="1511300"/>
                  </a:lnTo>
                  <a:lnTo>
                    <a:pt x="3383724" y="939800"/>
                  </a:lnTo>
                  <a:lnTo>
                    <a:pt x="3366084" y="939800"/>
                  </a:lnTo>
                  <a:lnTo>
                    <a:pt x="3366084" y="812800"/>
                  </a:lnTo>
                  <a:lnTo>
                    <a:pt x="3346018" y="812800"/>
                  </a:lnTo>
                  <a:lnTo>
                    <a:pt x="3346018" y="939800"/>
                  </a:lnTo>
                  <a:lnTo>
                    <a:pt x="3283381" y="939800"/>
                  </a:lnTo>
                  <a:lnTo>
                    <a:pt x="3283381" y="812800"/>
                  </a:lnTo>
                  <a:lnTo>
                    <a:pt x="3262706" y="812800"/>
                  </a:lnTo>
                  <a:lnTo>
                    <a:pt x="3262706" y="939800"/>
                  </a:lnTo>
                  <a:lnTo>
                    <a:pt x="3200069" y="939800"/>
                  </a:lnTo>
                  <a:lnTo>
                    <a:pt x="3200069" y="812800"/>
                  </a:lnTo>
                  <a:lnTo>
                    <a:pt x="3179394" y="812800"/>
                  </a:lnTo>
                  <a:lnTo>
                    <a:pt x="3179394" y="965200"/>
                  </a:lnTo>
                  <a:lnTo>
                    <a:pt x="3361220" y="965200"/>
                  </a:lnTo>
                  <a:lnTo>
                    <a:pt x="3361220" y="1524000"/>
                  </a:lnTo>
                  <a:lnTo>
                    <a:pt x="3326790" y="1524000"/>
                  </a:lnTo>
                  <a:lnTo>
                    <a:pt x="3291903" y="1536700"/>
                  </a:lnTo>
                  <a:lnTo>
                    <a:pt x="3170059" y="1536700"/>
                  </a:lnTo>
                  <a:lnTo>
                    <a:pt x="3120225" y="1524000"/>
                  </a:lnTo>
                  <a:lnTo>
                    <a:pt x="3071355" y="1524000"/>
                  </a:lnTo>
                  <a:lnTo>
                    <a:pt x="2976981" y="1498600"/>
                  </a:lnTo>
                  <a:lnTo>
                    <a:pt x="2931706" y="1473200"/>
                  </a:lnTo>
                  <a:lnTo>
                    <a:pt x="2887853" y="1460500"/>
                  </a:lnTo>
                  <a:lnTo>
                    <a:pt x="2845549" y="1435100"/>
                  </a:lnTo>
                  <a:lnTo>
                    <a:pt x="2851988" y="1422400"/>
                  </a:lnTo>
                  <a:lnTo>
                    <a:pt x="3109468" y="914400"/>
                  </a:lnTo>
                  <a:lnTo>
                    <a:pt x="3122536" y="889000"/>
                  </a:lnTo>
                  <a:lnTo>
                    <a:pt x="3161766" y="812800"/>
                  </a:lnTo>
                  <a:lnTo>
                    <a:pt x="3139262" y="812800"/>
                  </a:lnTo>
                  <a:lnTo>
                    <a:pt x="3099130" y="889000"/>
                  </a:lnTo>
                  <a:lnTo>
                    <a:pt x="3060204" y="812800"/>
                  </a:lnTo>
                  <a:lnTo>
                    <a:pt x="3037713" y="812800"/>
                  </a:lnTo>
                  <a:lnTo>
                    <a:pt x="3087573" y="901700"/>
                  </a:lnTo>
                  <a:lnTo>
                    <a:pt x="2827909" y="1422400"/>
                  </a:lnTo>
                  <a:lnTo>
                    <a:pt x="2792476" y="1397000"/>
                  </a:lnTo>
                  <a:lnTo>
                    <a:pt x="2758351" y="1371600"/>
                  </a:lnTo>
                  <a:lnTo>
                    <a:pt x="2725712" y="1346200"/>
                  </a:lnTo>
                  <a:lnTo>
                    <a:pt x="2694736" y="1320800"/>
                  </a:lnTo>
                  <a:lnTo>
                    <a:pt x="2694736" y="1295400"/>
                  </a:lnTo>
                  <a:lnTo>
                    <a:pt x="2694736" y="965200"/>
                  </a:lnTo>
                  <a:lnTo>
                    <a:pt x="2745854" y="965200"/>
                  </a:lnTo>
                  <a:lnTo>
                    <a:pt x="2761627" y="952500"/>
                  </a:lnTo>
                  <a:lnTo>
                    <a:pt x="2771927" y="939800"/>
                  </a:lnTo>
                  <a:lnTo>
                    <a:pt x="2775610" y="914400"/>
                  </a:lnTo>
                  <a:lnTo>
                    <a:pt x="2771927" y="901700"/>
                  </a:lnTo>
                  <a:lnTo>
                    <a:pt x="2766771" y="889000"/>
                  </a:lnTo>
                  <a:lnTo>
                    <a:pt x="2761627" y="876300"/>
                  </a:lnTo>
                  <a:lnTo>
                    <a:pt x="2754934" y="876300"/>
                  </a:lnTo>
                  <a:lnTo>
                    <a:pt x="2754934" y="914400"/>
                  </a:lnTo>
                  <a:lnTo>
                    <a:pt x="2752839" y="927100"/>
                  </a:lnTo>
                  <a:lnTo>
                    <a:pt x="2746883" y="939800"/>
                  </a:lnTo>
                  <a:lnTo>
                    <a:pt x="2692908" y="939800"/>
                  </a:lnTo>
                  <a:lnTo>
                    <a:pt x="2692908" y="889000"/>
                  </a:lnTo>
                  <a:lnTo>
                    <a:pt x="2737485" y="889000"/>
                  </a:lnTo>
                  <a:lnTo>
                    <a:pt x="2746883" y="901700"/>
                  </a:lnTo>
                  <a:lnTo>
                    <a:pt x="2752839" y="901700"/>
                  </a:lnTo>
                  <a:lnTo>
                    <a:pt x="2754934" y="914400"/>
                  </a:lnTo>
                  <a:lnTo>
                    <a:pt x="2754934" y="876300"/>
                  </a:lnTo>
                  <a:lnTo>
                    <a:pt x="2745854" y="876300"/>
                  </a:lnTo>
                  <a:lnTo>
                    <a:pt x="2725750" y="863600"/>
                  </a:lnTo>
                  <a:lnTo>
                    <a:pt x="2693517" y="863600"/>
                  </a:lnTo>
                  <a:lnTo>
                    <a:pt x="2693517" y="825500"/>
                  </a:lnTo>
                  <a:lnTo>
                    <a:pt x="2764053" y="825500"/>
                  </a:lnTo>
                  <a:lnTo>
                    <a:pt x="2764053" y="812800"/>
                  </a:lnTo>
                  <a:lnTo>
                    <a:pt x="2672842" y="812800"/>
                  </a:lnTo>
                  <a:lnTo>
                    <a:pt x="2672842" y="1295400"/>
                  </a:lnTo>
                  <a:lnTo>
                    <a:pt x="2639568" y="1257300"/>
                  </a:lnTo>
                  <a:lnTo>
                    <a:pt x="2608846" y="1219200"/>
                  </a:lnTo>
                  <a:lnTo>
                    <a:pt x="2580805" y="1181100"/>
                  </a:lnTo>
                  <a:lnTo>
                    <a:pt x="2555557" y="1130300"/>
                  </a:lnTo>
                  <a:lnTo>
                    <a:pt x="2533256" y="1092200"/>
                  </a:lnTo>
                  <a:lnTo>
                    <a:pt x="2514015" y="1041400"/>
                  </a:lnTo>
                  <a:lnTo>
                    <a:pt x="2497988" y="990600"/>
                  </a:lnTo>
                  <a:lnTo>
                    <a:pt x="2485288" y="939800"/>
                  </a:lnTo>
                  <a:lnTo>
                    <a:pt x="2476055" y="889000"/>
                  </a:lnTo>
                  <a:lnTo>
                    <a:pt x="2470429" y="838200"/>
                  </a:lnTo>
                  <a:lnTo>
                    <a:pt x="2468511" y="774700"/>
                  </a:lnTo>
                  <a:lnTo>
                    <a:pt x="2470404" y="723900"/>
                  </a:lnTo>
                  <a:lnTo>
                    <a:pt x="2476004" y="673100"/>
                  </a:lnTo>
                  <a:lnTo>
                    <a:pt x="2485186" y="622300"/>
                  </a:lnTo>
                  <a:lnTo>
                    <a:pt x="2497810" y="571500"/>
                  </a:lnTo>
                  <a:lnTo>
                    <a:pt x="2513761" y="520700"/>
                  </a:lnTo>
                  <a:lnTo>
                    <a:pt x="2532913" y="469900"/>
                  </a:lnTo>
                  <a:lnTo>
                    <a:pt x="2555138" y="431800"/>
                  </a:lnTo>
                  <a:lnTo>
                    <a:pt x="2580297" y="381000"/>
                  </a:lnTo>
                  <a:lnTo>
                    <a:pt x="2608288" y="342900"/>
                  </a:lnTo>
                  <a:lnTo>
                    <a:pt x="2638983" y="304800"/>
                  </a:lnTo>
                  <a:lnTo>
                    <a:pt x="2672232" y="266700"/>
                  </a:lnTo>
                  <a:lnTo>
                    <a:pt x="2672232" y="749300"/>
                  </a:lnTo>
                  <a:lnTo>
                    <a:pt x="2745244" y="749300"/>
                  </a:lnTo>
                  <a:lnTo>
                    <a:pt x="2761018" y="736600"/>
                  </a:lnTo>
                  <a:lnTo>
                    <a:pt x="2771317" y="723900"/>
                  </a:lnTo>
                  <a:lnTo>
                    <a:pt x="2775000" y="711200"/>
                  </a:lnTo>
                  <a:lnTo>
                    <a:pt x="2771317" y="685800"/>
                  </a:lnTo>
                  <a:lnTo>
                    <a:pt x="2761018" y="673100"/>
                  </a:lnTo>
                  <a:lnTo>
                    <a:pt x="2754934" y="668210"/>
                  </a:lnTo>
                  <a:lnTo>
                    <a:pt x="2754934" y="711200"/>
                  </a:lnTo>
                  <a:lnTo>
                    <a:pt x="2752839" y="711200"/>
                  </a:lnTo>
                  <a:lnTo>
                    <a:pt x="2746883" y="723900"/>
                  </a:lnTo>
                  <a:lnTo>
                    <a:pt x="2737485" y="736600"/>
                  </a:lnTo>
                  <a:lnTo>
                    <a:pt x="2692908" y="736600"/>
                  </a:lnTo>
                  <a:lnTo>
                    <a:pt x="2692908" y="673100"/>
                  </a:lnTo>
                  <a:lnTo>
                    <a:pt x="2725140" y="673100"/>
                  </a:lnTo>
                  <a:lnTo>
                    <a:pt x="2737485" y="685800"/>
                  </a:lnTo>
                  <a:lnTo>
                    <a:pt x="2746883" y="685800"/>
                  </a:lnTo>
                  <a:lnTo>
                    <a:pt x="2752839" y="698500"/>
                  </a:lnTo>
                  <a:lnTo>
                    <a:pt x="2754934" y="711200"/>
                  </a:lnTo>
                  <a:lnTo>
                    <a:pt x="2754934" y="668210"/>
                  </a:lnTo>
                  <a:lnTo>
                    <a:pt x="2745244" y="660400"/>
                  </a:lnTo>
                  <a:lnTo>
                    <a:pt x="2692908" y="660400"/>
                  </a:lnTo>
                  <a:lnTo>
                    <a:pt x="2692908" y="622300"/>
                  </a:lnTo>
                  <a:lnTo>
                    <a:pt x="2763443" y="622300"/>
                  </a:lnTo>
                  <a:lnTo>
                    <a:pt x="2763443" y="596900"/>
                  </a:lnTo>
                  <a:lnTo>
                    <a:pt x="2694127" y="596900"/>
                  </a:lnTo>
                  <a:lnTo>
                    <a:pt x="2694127" y="266700"/>
                  </a:lnTo>
                  <a:lnTo>
                    <a:pt x="2694127" y="241300"/>
                  </a:lnTo>
                  <a:lnTo>
                    <a:pt x="2729204" y="215900"/>
                  </a:lnTo>
                  <a:lnTo>
                    <a:pt x="2766250" y="177800"/>
                  </a:lnTo>
                  <a:lnTo>
                    <a:pt x="2805150" y="152400"/>
                  </a:lnTo>
                  <a:lnTo>
                    <a:pt x="2845816" y="127000"/>
                  </a:lnTo>
                  <a:lnTo>
                    <a:pt x="2888119" y="101600"/>
                  </a:lnTo>
                  <a:lnTo>
                    <a:pt x="2931972" y="88900"/>
                  </a:lnTo>
                  <a:lnTo>
                    <a:pt x="2977248" y="63500"/>
                  </a:lnTo>
                  <a:lnTo>
                    <a:pt x="3071672" y="38100"/>
                  </a:lnTo>
                  <a:lnTo>
                    <a:pt x="3120606" y="38100"/>
                  </a:lnTo>
                  <a:lnTo>
                    <a:pt x="3170529" y="25400"/>
                  </a:lnTo>
                  <a:lnTo>
                    <a:pt x="3286429" y="25400"/>
                  </a:lnTo>
                  <a:lnTo>
                    <a:pt x="2917914" y="596900"/>
                  </a:lnTo>
                  <a:lnTo>
                    <a:pt x="2841891" y="711200"/>
                  </a:lnTo>
                  <a:lnTo>
                    <a:pt x="2841891" y="596900"/>
                  </a:lnTo>
                  <a:lnTo>
                    <a:pt x="2821216" y="596900"/>
                  </a:lnTo>
                  <a:lnTo>
                    <a:pt x="2821216" y="749300"/>
                  </a:lnTo>
                  <a:lnTo>
                    <a:pt x="2840075" y="749300"/>
                  </a:lnTo>
                  <a:lnTo>
                    <a:pt x="2865615" y="711200"/>
                  </a:lnTo>
                  <a:lnTo>
                    <a:pt x="2916694" y="635000"/>
                  </a:lnTo>
                  <a:lnTo>
                    <a:pt x="2916694" y="749300"/>
                  </a:lnTo>
                  <a:lnTo>
                    <a:pt x="2937370" y="749300"/>
                  </a:lnTo>
                  <a:lnTo>
                    <a:pt x="2937370" y="635000"/>
                  </a:lnTo>
                  <a:lnTo>
                    <a:pt x="2937370" y="609600"/>
                  </a:lnTo>
                  <a:lnTo>
                    <a:pt x="3311360" y="38100"/>
                  </a:lnTo>
                  <a:lnTo>
                    <a:pt x="3368116" y="38100"/>
                  </a:lnTo>
                  <a:lnTo>
                    <a:pt x="3423399" y="50800"/>
                  </a:lnTo>
                  <a:lnTo>
                    <a:pt x="3477082" y="76200"/>
                  </a:lnTo>
                  <a:lnTo>
                    <a:pt x="3529063" y="88900"/>
                  </a:lnTo>
                  <a:lnTo>
                    <a:pt x="3529063" y="749300"/>
                  </a:lnTo>
                  <a:lnTo>
                    <a:pt x="3600437" y="749300"/>
                  </a:lnTo>
                  <a:lnTo>
                    <a:pt x="3617239" y="736600"/>
                  </a:lnTo>
                  <a:lnTo>
                    <a:pt x="3627653" y="723900"/>
                  </a:lnTo>
                  <a:lnTo>
                    <a:pt x="3631222" y="711200"/>
                  </a:lnTo>
                  <a:lnTo>
                    <a:pt x="3629977" y="698500"/>
                  </a:lnTo>
                  <a:lnTo>
                    <a:pt x="3626205" y="685800"/>
                  </a:lnTo>
                  <a:lnTo>
                    <a:pt x="3619931" y="673100"/>
                  </a:lnTo>
                  <a:lnTo>
                    <a:pt x="3611156" y="673100"/>
                  </a:lnTo>
                  <a:lnTo>
                    <a:pt x="3616744" y="660400"/>
                  </a:lnTo>
                  <a:lnTo>
                    <a:pt x="3620732" y="660400"/>
                  </a:lnTo>
                  <a:lnTo>
                    <a:pt x="3623132" y="647700"/>
                  </a:lnTo>
                  <a:lnTo>
                    <a:pt x="3623932" y="635000"/>
                  </a:lnTo>
                  <a:lnTo>
                    <a:pt x="3620566" y="622300"/>
                  </a:lnTo>
                  <a:lnTo>
                    <a:pt x="3610699" y="609600"/>
                  </a:lnTo>
                  <a:lnTo>
                    <a:pt x="3610546" y="609485"/>
                  </a:lnTo>
                  <a:lnTo>
                    <a:pt x="3610546" y="711200"/>
                  </a:lnTo>
                  <a:lnTo>
                    <a:pt x="3609517" y="723900"/>
                  </a:lnTo>
                  <a:lnTo>
                    <a:pt x="3604996" y="723900"/>
                  </a:lnTo>
                  <a:lnTo>
                    <a:pt x="3594900" y="736600"/>
                  </a:lnTo>
                  <a:lnTo>
                    <a:pt x="3549129" y="736600"/>
                  </a:lnTo>
                  <a:lnTo>
                    <a:pt x="3549129" y="685800"/>
                  </a:lnTo>
                  <a:lnTo>
                    <a:pt x="3596436" y="685800"/>
                  </a:lnTo>
                  <a:lnTo>
                    <a:pt x="3606368" y="698500"/>
                  </a:lnTo>
                  <a:lnTo>
                    <a:pt x="3610025" y="698500"/>
                  </a:lnTo>
                  <a:lnTo>
                    <a:pt x="3610546" y="711200"/>
                  </a:lnTo>
                  <a:lnTo>
                    <a:pt x="3610546" y="609485"/>
                  </a:lnTo>
                  <a:lnTo>
                    <a:pt x="3603256" y="603707"/>
                  </a:lnTo>
                  <a:lnTo>
                    <a:pt x="3603256" y="635000"/>
                  </a:lnTo>
                  <a:lnTo>
                    <a:pt x="3602342" y="647700"/>
                  </a:lnTo>
                  <a:lnTo>
                    <a:pt x="3598227" y="660400"/>
                  </a:lnTo>
                  <a:lnTo>
                    <a:pt x="3549129" y="660400"/>
                  </a:lnTo>
                  <a:lnTo>
                    <a:pt x="3549129" y="622300"/>
                  </a:lnTo>
                  <a:lnTo>
                    <a:pt x="3598227" y="622300"/>
                  </a:lnTo>
                  <a:lnTo>
                    <a:pt x="3602342" y="635000"/>
                  </a:lnTo>
                  <a:lnTo>
                    <a:pt x="3603256" y="635000"/>
                  </a:lnTo>
                  <a:lnTo>
                    <a:pt x="3603256" y="603707"/>
                  </a:lnTo>
                  <a:lnTo>
                    <a:pt x="3594684" y="596900"/>
                  </a:lnTo>
                  <a:lnTo>
                    <a:pt x="3550958" y="596900"/>
                  </a:lnTo>
                  <a:lnTo>
                    <a:pt x="3550958" y="101600"/>
                  </a:lnTo>
                  <a:lnTo>
                    <a:pt x="3594443" y="127000"/>
                  </a:lnTo>
                  <a:lnTo>
                    <a:pt x="3636213" y="152400"/>
                  </a:lnTo>
                  <a:lnTo>
                    <a:pt x="3676116" y="177800"/>
                  </a:lnTo>
                  <a:lnTo>
                    <a:pt x="3714064" y="215900"/>
                  </a:lnTo>
                  <a:lnTo>
                    <a:pt x="3749929" y="241300"/>
                  </a:lnTo>
                  <a:lnTo>
                    <a:pt x="3783584" y="279400"/>
                  </a:lnTo>
                  <a:lnTo>
                    <a:pt x="3814940" y="317500"/>
                  </a:lnTo>
                  <a:lnTo>
                    <a:pt x="3843858" y="355600"/>
                  </a:lnTo>
                  <a:lnTo>
                    <a:pt x="3870223" y="393700"/>
                  </a:lnTo>
                  <a:lnTo>
                    <a:pt x="3893921" y="444500"/>
                  </a:lnTo>
                  <a:lnTo>
                    <a:pt x="3914838" y="482600"/>
                  </a:lnTo>
                  <a:lnTo>
                    <a:pt x="3932859" y="533400"/>
                  </a:lnTo>
                  <a:lnTo>
                    <a:pt x="3947871" y="584200"/>
                  </a:lnTo>
                  <a:lnTo>
                    <a:pt x="3959745" y="622300"/>
                  </a:lnTo>
                  <a:lnTo>
                    <a:pt x="3968369" y="673100"/>
                  </a:lnTo>
                  <a:lnTo>
                    <a:pt x="3973626" y="723900"/>
                  </a:lnTo>
                  <a:lnTo>
                    <a:pt x="3975417" y="774700"/>
                  </a:lnTo>
                  <a:lnTo>
                    <a:pt x="3975417" y="597319"/>
                  </a:lnTo>
                  <a:lnTo>
                    <a:pt x="3975316" y="596900"/>
                  </a:lnTo>
                  <a:lnTo>
                    <a:pt x="3963276" y="546100"/>
                  </a:lnTo>
                  <a:lnTo>
                    <a:pt x="3948785" y="508000"/>
                  </a:lnTo>
                  <a:lnTo>
                    <a:pt x="3931932" y="469900"/>
                  </a:lnTo>
                  <a:lnTo>
                    <a:pt x="3912781" y="431800"/>
                  </a:lnTo>
                  <a:lnTo>
                    <a:pt x="3891432" y="393700"/>
                  </a:lnTo>
                  <a:lnTo>
                    <a:pt x="3867950" y="355600"/>
                  </a:lnTo>
                  <a:lnTo>
                    <a:pt x="3842410" y="317500"/>
                  </a:lnTo>
                  <a:lnTo>
                    <a:pt x="3814927" y="279400"/>
                  </a:lnTo>
                  <a:lnTo>
                    <a:pt x="3785539" y="241300"/>
                  </a:lnTo>
                  <a:lnTo>
                    <a:pt x="3754361" y="215900"/>
                  </a:lnTo>
                  <a:lnTo>
                    <a:pt x="3721468" y="190500"/>
                  </a:lnTo>
                  <a:lnTo>
                    <a:pt x="3686924" y="165100"/>
                  </a:lnTo>
                  <a:lnTo>
                    <a:pt x="3650831" y="139700"/>
                  </a:lnTo>
                  <a:lnTo>
                    <a:pt x="3613251" y="114300"/>
                  </a:lnTo>
                  <a:lnTo>
                    <a:pt x="3593757" y="101600"/>
                  </a:lnTo>
                  <a:lnTo>
                    <a:pt x="3574275" y="88900"/>
                  </a:lnTo>
                  <a:lnTo>
                    <a:pt x="3533991" y="63500"/>
                  </a:lnTo>
                  <a:lnTo>
                    <a:pt x="3449790" y="38100"/>
                  </a:lnTo>
                  <a:lnTo>
                    <a:pt x="3406038" y="25400"/>
                  </a:lnTo>
                  <a:lnTo>
                    <a:pt x="3361309" y="12700"/>
                  </a:lnTo>
                  <a:lnTo>
                    <a:pt x="3315665" y="12700"/>
                  </a:lnTo>
                  <a:lnTo>
                    <a:pt x="3269183" y="0"/>
                  </a:lnTo>
                  <a:lnTo>
                    <a:pt x="3174682" y="0"/>
                  </a:lnTo>
                  <a:lnTo>
                    <a:pt x="3128149" y="12700"/>
                  </a:lnTo>
                  <a:lnTo>
                    <a:pt x="3082442" y="12700"/>
                  </a:lnTo>
                  <a:lnTo>
                    <a:pt x="2993860" y="38100"/>
                  </a:lnTo>
                  <a:lnTo>
                    <a:pt x="2909582" y="63500"/>
                  </a:lnTo>
                  <a:lnTo>
                    <a:pt x="2869260" y="88900"/>
                  </a:lnTo>
                  <a:lnTo>
                    <a:pt x="2830245" y="114300"/>
                  </a:lnTo>
                  <a:lnTo>
                    <a:pt x="2792641" y="139700"/>
                  </a:lnTo>
                  <a:lnTo>
                    <a:pt x="2756522" y="165100"/>
                  </a:lnTo>
                  <a:lnTo>
                    <a:pt x="2721965" y="190500"/>
                  </a:lnTo>
                  <a:lnTo>
                    <a:pt x="2689034" y="215900"/>
                  </a:lnTo>
                  <a:lnTo>
                    <a:pt x="2657843" y="241300"/>
                  </a:lnTo>
                  <a:lnTo>
                    <a:pt x="2628455" y="279400"/>
                  </a:lnTo>
                  <a:lnTo>
                    <a:pt x="2600947" y="317500"/>
                  </a:lnTo>
                  <a:lnTo>
                    <a:pt x="2575407" y="355600"/>
                  </a:lnTo>
                  <a:lnTo>
                    <a:pt x="2551912" y="393700"/>
                  </a:lnTo>
                  <a:lnTo>
                    <a:pt x="2530551" y="431800"/>
                  </a:lnTo>
                  <a:lnTo>
                    <a:pt x="2511399" y="469900"/>
                  </a:lnTo>
                  <a:lnTo>
                    <a:pt x="2494546" y="508000"/>
                  </a:lnTo>
                  <a:lnTo>
                    <a:pt x="2480056" y="546100"/>
                  </a:lnTo>
                  <a:lnTo>
                    <a:pt x="2468016" y="596900"/>
                  </a:lnTo>
                  <a:lnTo>
                    <a:pt x="2458516" y="635000"/>
                  </a:lnTo>
                  <a:lnTo>
                    <a:pt x="2451620" y="685800"/>
                  </a:lnTo>
                  <a:lnTo>
                    <a:pt x="2447429" y="736600"/>
                  </a:lnTo>
                  <a:lnTo>
                    <a:pt x="2446020" y="774700"/>
                  </a:lnTo>
                  <a:lnTo>
                    <a:pt x="2447429" y="825500"/>
                  </a:lnTo>
                  <a:lnTo>
                    <a:pt x="2451620" y="876300"/>
                  </a:lnTo>
                  <a:lnTo>
                    <a:pt x="2458516" y="914400"/>
                  </a:lnTo>
                  <a:lnTo>
                    <a:pt x="2468016" y="965200"/>
                  </a:lnTo>
                  <a:lnTo>
                    <a:pt x="2480056" y="1003300"/>
                  </a:lnTo>
                  <a:lnTo>
                    <a:pt x="2494546" y="1054100"/>
                  </a:lnTo>
                  <a:lnTo>
                    <a:pt x="2511399" y="1092200"/>
                  </a:lnTo>
                  <a:lnTo>
                    <a:pt x="2530551" y="1130300"/>
                  </a:lnTo>
                  <a:lnTo>
                    <a:pt x="2551912" y="1168400"/>
                  </a:lnTo>
                  <a:lnTo>
                    <a:pt x="2575407" y="1206500"/>
                  </a:lnTo>
                  <a:lnTo>
                    <a:pt x="2600947" y="1244600"/>
                  </a:lnTo>
                  <a:lnTo>
                    <a:pt x="2628455" y="1282700"/>
                  </a:lnTo>
                  <a:lnTo>
                    <a:pt x="2657843" y="1308100"/>
                  </a:lnTo>
                  <a:lnTo>
                    <a:pt x="2689034" y="1346200"/>
                  </a:lnTo>
                  <a:lnTo>
                    <a:pt x="2721965" y="1371600"/>
                  </a:lnTo>
                  <a:lnTo>
                    <a:pt x="2756522" y="1397000"/>
                  </a:lnTo>
                  <a:lnTo>
                    <a:pt x="2792641" y="1422400"/>
                  </a:lnTo>
                  <a:lnTo>
                    <a:pt x="2830245" y="1447800"/>
                  </a:lnTo>
                  <a:lnTo>
                    <a:pt x="2869260" y="1473200"/>
                  </a:lnTo>
                  <a:lnTo>
                    <a:pt x="2909582" y="1485900"/>
                  </a:lnTo>
                  <a:lnTo>
                    <a:pt x="2951137" y="1511300"/>
                  </a:lnTo>
                  <a:lnTo>
                    <a:pt x="2993860" y="1524000"/>
                  </a:lnTo>
                  <a:lnTo>
                    <a:pt x="3082442" y="1549400"/>
                  </a:lnTo>
                  <a:lnTo>
                    <a:pt x="3361461" y="1549400"/>
                  </a:lnTo>
                  <a:lnTo>
                    <a:pt x="3406241" y="1536700"/>
                  </a:lnTo>
                  <a:lnTo>
                    <a:pt x="3492716" y="1511300"/>
                  </a:lnTo>
                  <a:lnTo>
                    <a:pt x="3534245" y="1485900"/>
                  </a:lnTo>
                  <a:lnTo>
                    <a:pt x="3574542" y="1473200"/>
                  </a:lnTo>
                  <a:lnTo>
                    <a:pt x="3613518" y="1447800"/>
                  </a:lnTo>
                  <a:lnTo>
                    <a:pt x="3651097" y="1422400"/>
                  </a:lnTo>
                  <a:lnTo>
                    <a:pt x="3687191" y="1397000"/>
                  </a:lnTo>
                  <a:lnTo>
                    <a:pt x="3721722" y="1371600"/>
                  </a:lnTo>
                  <a:lnTo>
                    <a:pt x="3738156" y="1358900"/>
                  </a:lnTo>
                  <a:lnTo>
                    <a:pt x="3754602" y="1346200"/>
                  </a:lnTo>
                  <a:lnTo>
                    <a:pt x="3785768" y="1308100"/>
                  </a:lnTo>
                  <a:lnTo>
                    <a:pt x="3815118" y="1282700"/>
                  </a:lnTo>
                  <a:lnTo>
                    <a:pt x="3842601" y="1244600"/>
                  </a:lnTo>
                  <a:lnTo>
                    <a:pt x="3868102" y="1206500"/>
                  </a:lnTo>
                  <a:lnTo>
                    <a:pt x="3891559" y="1168400"/>
                  </a:lnTo>
                  <a:lnTo>
                    <a:pt x="3912895" y="1130300"/>
                  </a:lnTo>
                  <a:lnTo>
                    <a:pt x="3932021" y="1092200"/>
                  </a:lnTo>
                  <a:lnTo>
                    <a:pt x="3948861" y="1054100"/>
                  </a:lnTo>
                  <a:lnTo>
                    <a:pt x="3963327" y="1003300"/>
                  </a:lnTo>
                  <a:lnTo>
                    <a:pt x="3975341" y="965200"/>
                  </a:lnTo>
                  <a:lnTo>
                    <a:pt x="3984828" y="914400"/>
                  </a:lnTo>
                  <a:lnTo>
                    <a:pt x="3991711" y="876300"/>
                  </a:lnTo>
                  <a:lnTo>
                    <a:pt x="3995890" y="825500"/>
                  </a:lnTo>
                  <a:lnTo>
                    <a:pt x="3997312" y="774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42427" y="1022556"/>
              <a:ext cx="420336" cy="171729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85089" y="1022992"/>
              <a:ext cx="145540" cy="171729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2642" y="1283141"/>
              <a:ext cx="1854621" cy="431919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11264303" y="1805667"/>
              <a:ext cx="1483995" cy="199390"/>
            </a:xfrm>
            <a:custGeom>
              <a:avLst/>
              <a:gdLst/>
              <a:ahLst/>
              <a:cxnLst/>
              <a:rect l="l" t="t" r="r" b="b"/>
              <a:pathLst>
                <a:path w="1483995" h="199389">
                  <a:moveTo>
                    <a:pt x="161417" y="83261"/>
                  </a:moveTo>
                  <a:lnTo>
                    <a:pt x="157353" y="59956"/>
                  </a:lnTo>
                  <a:lnTo>
                    <a:pt x="144678" y="42367"/>
                  </a:lnTo>
                  <a:lnTo>
                    <a:pt x="141236" y="40563"/>
                  </a:lnTo>
                  <a:lnTo>
                    <a:pt x="141236" y="83261"/>
                  </a:lnTo>
                  <a:lnTo>
                    <a:pt x="138709" y="101523"/>
                  </a:lnTo>
                  <a:lnTo>
                    <a:pt x="130289" y="115951"/>
                  </a:lnTo>
                  <a:lnTo>
                    <a:pt x="114795" y="125945"/>
                  </a:lnTo>
                  <a:lnTo>
                    <a:pt x="91008" y="130924"/>
                  </a:lnTo>
                  <a:lnTo>
                    <a:pt x="91008" y="36042"/>
                  </a:lnTo>
                  <a:lnTo>
                    <a:pt x="114985" y="40944"/>
                  </a:lnTo>
                  <a:lnTo>
                    <a:pt x="130454" y="50800"/>
                  </a:lnTo>
                  <a:lnTo>
                    <a:pt x="138772" y="65074"/>
                  </a:lnTo>
                  <a:lnTo>
                    <a:pt x="141236" y="83261"/>
                  </a:lnTo>
                  <a:lnTo>
                    <a:pt x="141236" y="40563"/>
                  </a:lnTo>
                  <a:lnTo>
                    <a:pt x="132689" y="36042"/>
                  </a:lnTo>
                  <a:lnTo>
                    <a:pt x="122656" y="30746"/>
                  </a:lnTo>
                  <a:lnTo>
                    <a:pt x="90576" y="25311"/>
                  </a:lnTo>
                  <a:lnTo>
                    <a:pt x="90576" y="14579"/>
                  </a:lnTo>
                  <a:lnTo>
                    <a:pt x="112483" y="8991"/>
                  </a:lnTo>
                  <a:lnTo>
                    <a:pt x="113334" y="6413"/>
                  </a:lnTo>
                  <a:lnTo>
                    <a:pt x="113334" y="3416"/>
                  </a:lnTo>
                  <a:lnTo>
                    <a:pt x="112483" y="838"/>
                  </a:lnTo>
                  <a:lnTo>
                    <a:pt x="49364" y="838"/>
                  </a:lnTo>
                  <a:lnTo>
                    <a:pt x="48514" y="3416"/>
                  </a:lnTo>
                  <a:lnTo>
                    <a:pt x="48514" y="6413"/>
                  </a:lnTo>
                  <a:lnTo>
                    <a:pt x="49364" y="8991"/>
                  </a:lnTo>
                  <a:lnTo>
                    <a:pt x="71259" y="14579"/>
                  </a:lnTo>
                  <a:lnTo>
                    <a:pt x="71259" y="36042"/>
                  </a:lnTo>
                  <a:lnTo>
                    <a:pt x="71259" y="131356"/>
                  </a:lnTo>
                  <a:lnTo>
                    <a:pt x="47764" y="126009"/>
                  </a:lnTo>
                  <a:lnTo>
                    <a:pt x="32092" y="115684"/>
                  </a:lnTo>
                  <a:lnTo>
                    <a:pt x="23329" y="101168"/>
                  </a:lnTo>
                  <a:lnTo>
                    <a:pt x="20599" y="83261"/>
                  </a:lnTo>
                  <a:lnTo>
                    <a:pt x="23329" y="65201"/>
                  </a:lnTo>
                  <a:lnTo>
                    <a:pt x="32092" y="50800"/>
                  </a:lnTo>
                  <a:lnTo>
                    <a:pt x="47764" y="40817"/>
                  </a:lnTo>
                  <a:lnTo>
                    <a:pt x="71259" y="36042"/>
                  </a:lnTo>
                  <a:lnTo>
                    <a:pt x="71259" y="14579"/>
                  </a:lnTo>
                  <a:lnTo>
                    <a:pt x="70827" y="25311"/>
                  </a:lnTo>
                  <a:lnTo>
                    <a:pt x="39662" y="30137"/>
                  </a:lnTo>
                  <a:lnTo>
                    <a:pt x="17538" y="41402"/>
                  </a:lnTo>
                  <a:lnTo>
                    <a:pt x="4356" y="59118"/>
                  </a:lnTo>
                  <a:lnTo>
                    <a:pt x="0" y="83261"/>
                  </a:lnTo>
                  <a:lnTo>
                    <a:pt x="4356" y="107492"/>
                  </a:lnTo>
                  <a:lnTo>
                    <a:pt x="17538" y="125399"/>
                  </a:lnTo>
                  <a:lnTo>
                    <a:pt x="39662" y="136944"/>
                  </a:lnTo>
                  <a:lnTo>
                    <a:pt x="70827" y="142087"/>
                  </a:lnTo>
                  <a:lnTo>
                    <a:pt x="70827" y="152819"/>
                  </a:lnTo>
                  <a:lnTo>
                    <a:pt x="48933" y="158826"/>
                  </a:lnTo>
                  <a:lnTo>
                    <a:pt x="48082" y="161404"/>
                  </a:lnTo>
                  <a:lnTo>
                    <a:pt x="48082" y="164414"/>
                  </a:lnTo>
                  <a:lnTo>
                    <a:pt x="48933" y="166979"/>
                  </a:lnTo>
                  <a:lnTo>
                    <a:pt x="112483" y="166979"/>
                  </a:lnTo>
                  <a:lnTo>
                    <a:pt x="113334" y="164414"/>
                  </a:lnTo>
                  <a:lnTo>
                    <a:pt x="113334" y="161404"/>
                  </a:lnTo>
                  <a:lnTo>
                    <a:pt x="112483" y="158826"/>
                  </a:lnTo>
                  <a:lnTo>
                    <a:pt x="90576" y="152819"/>
                  </a:lnTo>
                  <a:lnTo>
                    <a:pt x="90576" y="142087"/>
                  </a:lnTo>
                  <a:lnTo>
                    <a:pt x="122656" y="136994"/>
                  </a:lnTo>
                  <a:lnTo>
                    <a:pt x="133527" y="131356"/>
                  </a:lnTo>
                  <a:lnTo>
                    <a:pt x="134353" y="130924"/>
                  </a:lnTo>
                  <a:lnTo>
                    <a:pt x="144678" y="125552"/>
                  </a:lnTo>
                  <a:lnTo>
                    <a:pt x="157353" y="107670"/>
                  </a:lnTo>
                  <a:lnTo>
                    <a:pt x="161417" y="83261"/>
                  </a:lnTo>
                  <a:close/>
                </a:path>
                <a:path w="1483995" h="199389">
                  <a:moveTo>
                    <a:pt x="308229" y="130937"/>
                  </a:moveTo>
                  <a:lnTo>
                    <a:pt x="304800" y="130073"/>
                  </a:lnTo>
                  <a:lnTo>
                    <a:pt x="301358" y="130073"/>
                  </a:lnTo>
                  <a:lnTo>
                    <a:pt x="297929" y="130937"/>
                  </a:lnTo>
                  <a:lnTo>
                    <a:pt x="289775" y="153682"/>
                  </a:lnTo>
                  <a:lnTo>
                    <a:pt x="223227" y="153682"/>
                  </a:lnTo>
                  <a:lnTo>
                    <a:pt x="223227" y="86715"/>
                  </a:lnTo>
                  <a:lnTo>
                    <a:pt x="268732" y="86715"/>
                  </a:lnTo>
                  <a:lnTo>
                    <a:pt x="274739" y="106032"/>
                  </a:lnTo>
                  <a:lnTo>
                    <a:pt x="277317" y="106883"/>
                  </a:lnTo>
                  <a:lnTo>
                    <a:pt x="279895" y="106883"/>
                  </a:lnTo>
                  <a:lnTo>
                    <a:pt x="282473" y="106032"/>
                  </a:lnTo>
                  <a:lnTo>
                    <a:pt x="282473" y="58369"/>
                  </a:lnTo>
                  <a:lnTo>
                    <a:pt x="279895" y="57950"/>
                  </a:lnTo>
                  <a:lnTo>
                    <a:pt x="277317" y="57950"/>
                  </a:lnTo>
                  <a:lnTo>
                    <a:pt x="274739" y="58369"/>
                  </a:lnTo>
                  <a:lnTo>
                    <a:pt x="268732" y="72542"/>
                  </a:lnTo>
                  <a:lnTo>
                    <a:pt x="223227" y="72542"/>
                  </a:lnTo>
                  <a:lnTo>
                    <a:pt x="223227" y="14579"/>
                  </a:lnTo>
                  <a:lnTo>
                    <a:pt x="285470" y="14579"/>
                  </a:lnTo>
                  <a:lnTo>
                    <a:pt x="293204" y="36474"/>
                  </a:lnTo>
                  <a:lnTo>
                    <a:pt x="296633" y="37338"/>
                  </a:lnTo>
                  <a:lnTo>
                    <a:pt x="300075" y="37338"/>
                  </a:lnTo>
                  <a:lnTo>
                    <a:pt x="303504" y="36474"/>
                  </a:lnTo>
                  <a:lnTo>
                    <a:pt x="303504" y="850"/>
                  </a:lnTo>
                  <a:lnTo>
                    <a:pt x="181152" y="850"/>
                  </a:lnTo>
                  <a:lnTo>
                    <a:pt x="180289" y="3416"/>
                  </a:lnTo>
                  <a:lnTo>
                    <a:pt x="180289" y="6426"/>
                  </a:lnTo>
                  <a:lnTo>
                    <a:pt x="181152" y="9004"/>
                  </a:lnTo>
                  <a:lnTo>
                    <a:pt x="203047" y="14579"/>
                  </a:lnTo>
                  <a:lnTo>
                    <a:pt x="202615" y="153682"/>
                  </a:lnTo>
                  <a:lnTo>
                    <a:pt x="180721" y="159689"/>
                  </a:lnTo>
                  <a:lnTo>
                    <a:pt x="179857" y="162267"/>
                  </a:lnTo>
                  <a:lnTo>
                    <a:pt x="179857" y="165277"/>
                  </a:lnTo>
                  <a:lnTo>
                    <a:pt x="180721" y="167855"/>
                  </a:lnTo>
                  <a:lnTo>
                    <a:pt x="308229" y="167855"/>
                  </a:lnTo>
                  <a:lnTo>
                    <a:pt x="308229" y="130937"/>
                  </a:lnTo>
                  <a:close/>
                </a:path>
                <a:path w="1483995" h="199389">
                  <a:moveTo>
                    <a:pt x="475284" y="2997"/>
                  </a:moveTo>
                  <a:lnTo>
                    <a:pt x="474421" y="419"/>
                  </a:lnTo>
                  <a:lnTo>
                    <a:pt x="434073" y="419"/>
                  </a:lnTo>
                  <a:lnTo>
                    <a:pt x="434073" y="14592"/>
                  </a:lnTo>
                  <a:lnTo>
                    <a:pt x="434073" y="152831"/>
                  </a:lnTo>
                  <a:lnTo>
                    <a:pt x="355079" y="152831"/>
                  </a:lnTo>
                  <a:lnTo>
                    <a:pt x="355079" y="151968"/>
                  </a:lnTo>
                  <a:lnTo>
                    <a:pt x="368515" y="125247"/>
                  </a:lnTo>
                  <a:lnTo>
                    <a:pt x="376910" y="95681"/>
                  </a:lnTo>
                  <a:lnTo>
                    <a:pt x="381698" y="59905"/>
                  </a:lnTo>
                  <a:lnTo>
                    <a:pt x="384263" y="14592"/>
                  </a:lnTo>
                  <a:lnTo>
                    <a:pt x="434073" y="14592"/>
                  </a:lnTo>
                  <a:lnTo>
                    <a:pt x="434073" y="419"/>
                  </a:lnTo>
                  <a:lnTo>
                    <a:pt x="346913" y="419"/>
                  </a:lnTo>
                  <a:lnTo>
                    <a:pt x="346062" y="2997"/>
                  </a:lnTo>
                  <a:lnTo>
                    <a:pt x="346062" y="6007"/>
                  </a:lnTo>
                  <a:lnTo>
                    <a:pt x="346913" y="8572"/>
                  </a:lnTo>
                  <a:lnTo>
                    <a:pt x="368808" y="14592"/>
                  </a:lnTo>
                  <a:lnTo>
                    <a:pt x="367588" y="47472"/>
                  </a:lnTo>
                  <a:lnTo>
                    <a:pt x="363181" y="84836"/>
                  </a:lnTo>
                  <a:lnTo>
                    <a:pt x="353542" y="121627"/>
                  </a:lnTo>
                  <a:lnTo>
                    <a:pt x="336613" y="152831"/>
                  </a:lnTo>
                  <a:lnTo>
                    <a:pt x="322021" y="152831"/>
                  </a:lnTo>
                  <a:lnTo>
                    <a:pt x="322021" y="198335"/>
                  </a:lnTo>
                  <a:lnTo>
                    <a:pt x="325450" y="199199"/>
                  </a:lnTo>
                  <a:lnTo>
                    <a:pt x="328460" y="199199"/>
                  </a:lnTo>
                  <a:lnTo>
                    <a:pt x="331889" y="198335"/>
                  </a:lnTo>
                  <a:lnTo>
                    <a:pt x="343484" y="166992"/>
                  </a:lnTo>
                  <a:lnTo>
                    <a:pt x="452526" y="166992"/>
                  </a:lnTo>
                  <a:lnTo>
                    <a:pt x="464985" y="198335"/>
                  </a:lnTo>
                  <a:lnTo>
                    <a:pt x="467982" y="199199"/>
                  </a:lnTo>
                  <a:lnTo>
                    <a:pt x="471424" y="199199"/>
                  </a:lnTo>
                  <a:lnTo>
                    <a:pt x="474421" y="198335"/>
                  </a:lnTo>
                  <a:lnTo>
                    <a:pt x="474421" y="166992"/>
                  </a:lnTo>
                  <a:lnTo>
                    <a:pt x="474421" y="152831"/>
                  </a:lnTo>
                  <a:lnTo>
                    <a:pt x="453821" y="152831"/>
                  </a:lnTo>
                  <a:lnTo>
                    <a:pt x="453821" y="14592"/>
                  </a:lnTo>
                  <a:lnTo>
                    <a:pt x="474421" y="8572"/>
                  </a:lnTo>
                  <a:lnTo>
                    <a:pt x="475284" y="6007"/>
                  </a:lnTo>
                  <a:lnTo>
                    <a:pt x="475284" y="2997"/>
                  </a:lnTo>
                  <a:close/>
                </a:path>
                <a:path w="1483995" h="199389">
                  <a:moveTo>
                    <a:pt x="622503" y="130937"/>
                  </a:moveTo>
                  <a:lnTo>
                    <a:pt x="619061" y="130073"/>
                  </a:lnTo>
                  <a:lnTo>
                    <a:pt x="615632" y="130073"/>
                  </a:lnTo>
                  <a:lnTo>
                    <a:pt x="612190" y="130937"/>
                  </a:lnTo>
                  <a:lnTo>
                    <a:pt x="604037" y="153682"/>
                  </a:lnTo>
                  <a:lnTo>
                    <a:pt x="537057" y="153682"/>
                  </a:lnTo>
                  <a:lnTo>
                    <a:pt x="537057" y="86715"/>
                  </a:lnTo>
                  <a:lnTo>
                    <a:pt x="582574" y="86715"/>
                  </a:lnTo>
                  <a:lnTo>
                    <a:pt x="588581" y="106032"/>
                  </a:lnTo>
                  <a:lnTo>
                    <a:pt x="591159" y="106883"/>
                  </a:lnTo>
                  <a:lnTo>
                    <a:pt x="593737" y="106883"/>
                  </a:lnTo>
                  <a:lnTo>
                    <a:pt x="596315" y="106032"/>
                  </a:lnTo>
                  <a:lnTo>
                    <a:pt x="596315" y="58369"/>
                  </a:lnTo>
                  <a:lnTo>
                    <a:pt x="593737" y="57950"/>
                  </a:lnTo>
                  <a:lnTo>
                    <a:pt x="591159" y="57950"/>
                  </a:lnTo>
                  <a:lnTo>
                    <a:pt x="588581" y="58369"/>
                  </a:lnTo>
                  <a:lnTo>
                    <a:pt x="582574" y="72542"/>
                  </a:lnTo>
                  <a:lnTo>
                    <a:pt x="537057" y="72542"/>
                  </a:lnTo>
                  <a:lnTo>
                    <a:pt x="537057" y="14579"/>
                  </a:lnTo>
                  <a:lnTo>
                    <a:pt x="599313" y="14579"/>
                  </a:lnTo>
                  <a:lnTo>
                    <a:pt x="607047" y="36474"/>
                  </a:lnTo>
                  <a:lnTo>
                    <a:pt x="610476" y="37338"/>
                  </a:lnTo>
                  <a:lnTo>
                    <a:pt x="613918" y="37338"/>
                  </a:lnTo>
                  <a:lnTo>
                    <a:pt x="617347" y="36474"/>
                  </a:lnTo>
                  <a:lnTo>
                    <a:pt x="617347" y="850"/>
                  </a:lnTo>
                  <a:lnTo>
                    <a:pt x="494995" y="850"/>
                  </a:lnTo>
                  <a:lnTo>
                    <a:pt x="494131" y="3416"/>
                  </a:lnTo>
                  <a:lnTo>
                    <a:pt x="494131" y="6426"/>
                  </a:lnTo>
                  <a:lnTo>
                    <a:pt x="494995" y="9004"/>
                  </a:lnTo>
                  <a:lnTo>
                    <a:pt x="516890" y="14579"/>
                  </a:lnTo>
                  <a:lnTo>
                    <a:pt x="517740" y="153682"/>
                  </a:lnTo>
                  <a:lnTo>
                    <a:pt x="495846" y="159689"/>
                  </a:lnTo>
                  <a:lnTo>
                    <a:pt x="494995" y="162267"/>
                  </a:lnTo>
                  <a:lnTo>
                    <a:pt x="494995" y="165277"/>
                  </a:lnTo>
                  <a:lnTo>
                    <a:pt x="495846" y="167855"/>
                  </a:lnTo>
                  <a:lnTo>
                    <a:pt x="622503" y="167855"/>
                  </a:lnTo>
                  <a:lnTo>
                    <a:pt x="622503" y="130937"/>
                  </a:lnTo>
                  <a:close/>
                </a:path>
                <a:path w="1483995" h="199389">
                  <a:moveTo>
                    <a:pt x="764628" y="51523"/>
                  </a:moveTo>
                  <a:lnTo>
                    <a:pt x="760158" y="28079"/>
                  </a:lnTo>
                  <a:lnTo>
                    <a:pt x="748563" y="14173"/>
                  </a:lnTo>
                  <a:lnTo>
                    <a:pt x="746823" y="12077"/>
                  </a:lnTo>
                  <a:lnTo>
                    <a:pt x="743597" y="10744"/>
                  </a:lnTo>
                  <a:lnTo>
                    <a:pt x="743597" y="51523"/>
                  </a:lnTo>
                  <a:lnTo>
                    <a:pt x="740168" y="68948"/>
                  </a:lnTo>
                  <a:lnTo>
                    <a:pt x="730021" y="81737"/>
                  </a:lnTo>
                  <a:lnTo>
                    <a:pt x="713346" y="89611"/>
                  </a:lnTo>
                  <a:lnTo>
                    <a:pt x="690359" y="92303"/>
                  </a:lnTo>
                  <a:lnTo>
                    <a:pt x="681774" y="92303"/>
                  </a:lnTo>
                  <a:lnTo>
                    <a:pt x="681774" y="14173"/>
                  </a:lnTo>
                  <a:lnTo>
                    <a:pt x="694220" y="14173"/>
                  </a:lnTo>
                  <a:lnTo>
                    <a:pt x="694220" y="14605"/>
                  </a:lnTo>
                  <a:lnTo>
                    <a:pt x="716432" y="16687"/>
                  </a:lnTo>
                  <a:lnTo>
                    <a:pt x="731786" y="23241"/>
                  </a:lnTo>
                  <a:lnTo>
                    <a:pt x="740714" y="34709"/>
                  </a:lnTo>
                  <a:lnTo>
                    <a:pt x="743597" y="51523"/>
                  </a:lnTo>
                  <a:lnTo>
                    <a:pt x="743597" y="10744"/>
                  </a:lnTo>
                  <a:lnTo>
                    <a:pt x="724789" y="2921"/>
                  </a:lnTo>
                  <a:lnTo>
                    <a:pt x="694220" y="0"/>
                  </a:lnTo>
                  <a:lnTo>
                    <a:pt x="640130" y="0"/>
                  </a:lnTo>
                  <a:lnTo>
                    <a:pt x="639292" y="2921"/>
                  </a:lnTo>
                  <a:lnTo>
                    <a:pt x="639267" y="6019"/>
                  </a:lnTo>
                  <a:lnTo>
                    <a:pt x="640130" y="8585"/>
                  </a:lnTo>
                  <a:lnTo>
                    <a:pt x="661593" y="14605"/>
                  </a:lnTo>
                  <a:lnTo>
                    <a:pt x="661593" y="153276"/>
                  </a:lnTo>
                  <a:lnTo>
                    <a:pt x="640130" y="159283"/>
                  </a:lnTo>
                  <a:lnTo>
                    <a:pt x="639267" y="161861"/>
                  </a:lnTo>
                  <a:lnTo>
                    <a:pt x="639267" y="164858"/>
                  </a:lnTo>
                  <a:lnTo>
                    <a:pt x="640130" y="167436"/>
                  </a:lnTo>
                  <a:lnTo>
                    <a:pt x="703668" y="167436"/>
                  </a:lnTo>
                  <a:lnTo>
                    <a:pt x="704532" y="164858"/>
                  </a:lnTo>
                  <a:lnTo>
                    <a:pt x="704532" y="161861"/>
                  </a:lnTo>
                  <a:lnTo>
                    <a:pt x="703668" y="159283"/>
                  </a:lnTo>
                  <a:lnTo>
                    <a:pt x="681774" y="153276"/>
                  </a:lnTo>
                  <a:lnTo>
                    <a:pt x="681774" y="106476"/>
                  </a:lnTo>
                  <a:lnTo>
                    <a:pt x="695947" y="106476"/>
                  </a:lnTo>
                  <a:lnTo>
                    <a:pt x="727506" y="101688"/>
                  </a:lnTo>
                  <a:lnTo>
                    <a:pt x="743432" y="92303"/>
                  </a:lnTo>
                  <a:lnTo>
                    <a:pt x="748804" y="89141"/>
                  </a:lnTo>
                  <a:lnTo>
                    <a:pt x="760844" y="71513"/>
                  </a:lnTo>
                  <a:lnTo>
                    <a:pt x="764628" y="51523"/>
                  </a:lnTo>
                  <a:close/>
                </a:path>
                <a:path w="1483995" h="199389">
                  <a:moveTo>
                    <a:pt x="928662" y="161836"/>
                  </a:moveTo>
                  <a:lnTo>
                    <a:pt x="927798" y="159258"/>
                  </a:lnTo>
                  <a:lnTo>
                    <a:pt x="908481" y="154533"/>
                  </a:lnTo>
                  <a:lnTo>
                    <a:pt x="893584" y="115036"/>
                  </a:lnTo>
                  <a:lnTo>
                    <a:pt x="888250" y="100876"/>
                  </a:lnTo>
                  <a:lnTo>
                    <a:pt x="867702" y="46393"/>
                  </a:lnTo>
                  <a:lnTo>
                    <a:pt x="867702" y="100876"/>
                  </a:lnTo>
                  <a:lnTo>
                    <a:pt x="811453" y="100876"/>
                  </a:lnTo>
                  <a:lnTo>
                    <a:pt x="838936" y="27457"/>
                  </a:lnTo>
                  <a:lnTo>
                    <a:pt x="839787" y="27457"/>
                  </a:lnTo>
                  <a:lnTo>
                    <a:pt x="867702" y="100876"/>
                  </a:lnTo>
                  <a:lnTo>
                    <a:pt x="867702" y="46393"/>
                  </a:lnTo>
                  <a:lnTo>
                    <a:pt x="860564" y="27457"/>
                  </a:lnTo>
                  <a:lnTo>
                    <a:pt x="850519" y="838"/>
                  </a:lnTo>
                  <a:lnTo>
                    <a:pt x="833348" y="838"/>
                  </a:lnTo>
                  <a:lnTo>
                    <a:pt x="775398" y="154533"/>
                  </a:lnTo>
                  <a:lnTo>
                    <a:pt x="757364" y="159258"/>
                  </a:lnTo>
                  <a:lnTo>
                    <a:pt x="756500" y="161836"/>
                  </a:lnTo>
                  <a:lnTo>
                    <a:pt x="756500" y="164846"/>
                  </a:lnTo>
                  <a:lnTo>
                    <a:pt x="757364" y="167424"/>
                  </a:lnTo>
                  <a:lnTo>
                    <a:pt x="814895" y="167424"/>
                  </a:lnTo>
                  <a:lnTo>
                    <a:pt x="815746" y="164846"/>
                  </a:lnTo>
                  <a:lnTo>
                    <a:pt x="815746" y="161836"/>
                  </a:lnTo>
                  <a:lnTo>
                    <a:pt x="814895" y="159258"/>
                  </a:lnTo>
                  <a:lnTo>
                    <a:pt x="791705" y="154114"/>
                  </a:lnTo>
                  <a:lnTo>
                    <a:pt x="806297" y="115036"/>
                  </a:lnTo>
                  <a:lnTo>
                    <a:pt x="872845" y="115036"/>
                  </a:lnTo>
                  <a:lnTo>
                    <a:pt x="887450" y="153250"/>
                  </a:lnTo>
                  <a:lnTo>
                    <a:pt x="864260" y="159258"/>
                  </a:lnTo>
                  <a:lnTo>
                    <a:pt x="863828" y="161836"/>
                  </a:lnTo>
                  <a:lnTo>
                    <a:pt x="863828" y="164846"/>
                  </a:lnTo>
                  <a:lnTo>
                    <a:pt x="864260" y="167424"/>
                  </a:lnTo>
                  <a:lnTo>
                    <a:pt x="927798" y="167424"/>
                  </a:lnTo>
                  <a:lnTo>
                    <a:pt x="928662" y="164846"/>
                  </a:lnTo>
                  <a:lnTo>
                    <a:pt x="928662" y="161836"/>
                  </a:lnTo>
                  <a:close/>
                </a:path>
                <a:path w="1483995" h="199389">
                  <a:moveTo>
                    <a:pt x="1108125" y="2578"/>
                  </a:moveTo>
                  <a:lnTo>
                    <a:pt x="1107262" y="0"/>
                  </a:lnTo>
                  <a:lnTo>
                    <a:pt x="1043724" y="0"/>
                  </a:lnTo>
                  <a:lnTo>
                    <a:pt x="1042873" y="2578"/>
                  </a:lnTo>
                  <a:lnTo>
                    <a:pt x="1042873" y="5588"/>
                  </a:lnTo>
                  <a:lnTo>
                    <a:pt x="1043724" y="8166"/>
                  </a:lnTo>
                  <a:lnTo>
                    <a:pt x="1065618" y="14173"/>
                  </a:lnTo>
                  <a:lnTo>
                    <a:pt x="1065618" y="152844"/>
                  </a:lnTo>
                  <a:lnTo>
                    <a:pt x="984046" y="152844"/>
                  </a:lnTo>
                  <a:lnTo>
                    <a:pt x="984046" y="14173"/>
                  </a:lnTo>
                  <a:lnTo>
                    <a:pt x="1005941" y="8166"/>
                  </a:lnTo>
                  <a:lnTo>
                    <a:pt x="1006805" y="5588"/>
                  </a:lnTo>
                  <a:lnTo>
                    <a:pt x="1006805" y="2578"/>
                  </a:lnTo>
                  <a:lnTo>
                    <a:pt x="1005941" y="0"/>
                  </a:lnTo>
                  <a:lnTo>
                    <a:pt x="942403" y="0"/>
                  </a:lnTo>
                  <a:lnTo>
                    <a:pt x="941552" y="2578"/>
                  </a:lnTo>
                  <a:lnTo>
                    <a:pt x="941552" y="5588"/>
                  </a:lnTo>
                  <a:lnTo>
                    <a:pt x="942403" y="8166"/>
                  </a:lnTo>
                  <a:lnTo>
                    <a:pt x="964298" y="14173"/>
                  </a:lnTo>
                  <a:lnTo>
                    <a:pt x="964298" y="152844"/>
                  </a:lnTo>
                  <a:lnTo>
                    <a:pt x="942403" y="158851"/>
                  </a:lnTo>
                  <a:lnTo>
                    <a:pt x="941552" y="161429"/>
                  </a:lnTo>
                  <a:lnTo>
                    <a:pt x="941552" y="164439"/>
                  </a:lnTo>
                  <a:lnTo>
                    <a:pt x="942403" y="167017"/>
                  </a:lnTo>
                  <a:lnTo>
                    <a:pt x="1085367" y="166585"/>
                  </a:lnTo>
                  <a:lnTo>
                    <a:pt x="1097826" y="197929"/>
                  </a:lnTo>
                  <a:lnTo>
                    <a:pt x="1101255" y="198780"/>
                  </a:lnTo>
                  <a:lnTo>
                    <a:pt x="1104265" y="198780"/>
                  </a:lnTo>
                  <a:lnTo>
                    <a:pt x="1107694" y="197929"/>
                  </a:lnTo>
                  <a:lnTo>
                    <a:pt x="1107694" y="152844"/>
                  </a:lnTo>
                  <a:lnTo>
                    <a:pt x="1085367" y="152844"/>
                  </a:lnTo>
                  <a:lnTo>
                    <a:pt x="1085367" y="14173"/>
                  </a:lnTo>
                  <a:lnTo>
                    <a:pt x="1107262" y="8166"/>
                  </a:lnTo>
                  <a:lnTo>
                    <a:pt x="1108125" y="5588"/>
                  </a:lnTo>
                  <a:lnTo>
                    <a:pt x="1108125" y="2578"/>
                  </a:lnTo>
                  <a:close/>
                </a:path>
                <a:path w="1483995" h="199389">
                  <a:moveTo>
                    <a:pt x="1296123" y="3429"/>
                  </a:moveTo>
                  <a:lnTo>
                    <a:pt x="1295260" y="850"/>
                  </a:lnTo>
                  <a:lnTo>
                    <a:pt x="1230858" y="850"/>
                  </a:lnTo>
                  <a:lnTo>
                    <a:pt x="1230007" y="3429"/>
                  </a:lnTo>
                  <a:lnTo>
                    <a:pt x="1230007" y="6426"/>
                  </a:lnTo>
                  <a:lnTo>
                    <a:pt x="1230858" y="9004"/>
                  </a:lnTo>
                  <a:lnTo>
                    <a:pt x="1252753" y="15024"/>
                  </a:lnTo>
                  <a:lnTo>
                    <a:pt x="1252753" y="27470"/>
                  </a:lnTo>
                  <a:lnTo>
                    <a:pt x="1168615" y="118059"/>
                  </a:lnTo>
                  <a:lnTo>
                    <a:pt x="1167752" y="118059"/>
                  </a:lnTo>
                  <a:lnTo>
                    <a:pt x="1167752" y="14592"/>
                  </a:lnTo>
                  <a:lnTo>
                    <a:pt x="1189647" y="8585"/>
                  </a:lnTo>
                  <a:lnTo>
                    <a:pt x="1190510" y="6007"/>
                  </a:lnTo>
                  <a:lnTo>
                    <a:pt x="1190510" y="2997"/>
                  </a:lnTo>
                  <a:lnTo>
                    <a:pt x="1189647" y="419"/>
                  </a:lnTo>
                  <a:lnTo>
                    <a:pt x="1126109" y="419"/>
                  </a:lnTo>
                  <a:lnTo>
                    <a:pt x="1125245" y="2997"/>
                  </a:lnTo>
                  <a:lnTo>
                    <a:pt x="1125245" y="6007"/>
                  </a:lnTo>
                  <a:lnTo>
                    <a:pt x="1126109" y="8585"/>
                  </a:lnTo>
                  <a:lnTo>
                    <a:pt x="1148003" y="14592"/>
                  </a:lnTo>
                  <a:lnTo>
                    <a:pt x="1148003" y="152831"/>
                  </a:lnTo>
                  <a:lnTo>
                    <a:pt x="1126109" y="158838"/>
                  </a:lnTo>
                  <a:lnTo>
                    <a:pt x="1125245" y="161417"/>
                  </a:lnTo>
                  <a:lnTo>
                    <a:pt x="1125245" y="164426"/>
                  </a:lnTo>
                  <a:lnTo>
                    <a:pt x="1126109" y="167005"/>
                  </a:lnTo>
                  <a:lnTo>
                    <a:pt x="1189647" y="167005"/>
                  </a:lnTo>
                  <a:lnTo>
                    <a:pt x="1190510" y="164426"/>
                  </a:lnTo>
                  <a:lnTo>
                    <a:pt x="1190510" y="161417"/>
                  </a:lnTo>
                  <a:lnTo>
                    <a:pt x="1189647" y="158838"/>
                  </a:lnTo>
                  <a:lnTo>
                    <a:pt x="1167752" y="152831"/>
                  </a:lnTo>
                  <a:lnTo>
                    <a:pt x="1167752" y="140804"/>
                  </a:lnTo>
                  <a:lnTo>
                    <a:pt x="1189101" y="118059"/>
                  </a:lnTo>
                  <a:lnTo>
                    <a:pt x="1252753" y="50228"/>
                  </a:lnTo>
                  <a:lnTo>
                    <a:pt x="1253617" y="50228"/>
                  </a:lnTo>
                  <a:lnTo>
                    <a:pt x="1253617" y="153263"/>
                  </a:lnTo>
                  <a:lnTo>
                    <a:pt x="1231722" y="159270"/>
                  </a:lnTo>
                  <a:lnTo>
                    <a:pt x="1230858" y="161848"/>
                  </a:lnTo>
                  <a:lnTo>
                    <a:pt x="1230858" y="164858"/>
                  </a:lnTo>
                  <a:lnTo>
                    <a:pt x="1231722" y="167424"/>
                  </a:lnTo>
                  <a:lnTo>
                    <a:pt x="1295260" y="167424"/>
                  </a:lnTo>
                  <a:lnTo>
                    <a:pt x="1296123" y="164858"/>
                  </a:lnTo>
                  <a:lnTo>
                    <a:pt x="1296123" y="161848"/>
                  </a:lnTo>
                  <a:lnTo>
                    <a:pt x="1295260" y="159270"/>
                  </a:lnTo>
                  <a:lnTo>
                    <a:pt x="1273365" y="153263"/>
                  </a:lnTo>
                  <a:lnTo>
                    <a:pt x="1273365" y="50228"/>
                  </a:lnTo>
                  <a:lnTo>
                    <a:pt x="1273365" y="15024"/>
                  </a:lnTo>
                  <a:lnTo>
                    <a:pt x="1295260" y="9004"/>
                  </a:lnTo>
                  <a:lnTo>
                    <a:pt x="1296123" y="6426"/>
                  </a:lnTo>
                  <a:lnTo>
                    <a:pt x="1296123" y="3429"/>
                  </a:lnTo>
                  <a:close/>
                </a:path>
                <a:path w="1483995" h="199389">
                  <a:moveTo>
                    <a:pt x="1483715" y="3429"/>
                  </a:moveTo>
                  <a:lnTo>
                    <a:pt x="1482864" y="850"/>
                  </a:lnTo>
                  <a:lnTo>
                    <a:pt x="1419326" y="850"/>
                  </a:lnTo>
                  <a:lnTo>
                    <a:pt x="1418463" y="3429"/>
                  </a:lnTo>
                  <a:lnTo>
                    <a:pt x="1418463" y="6426"/>
                  </a:lnTo>
                  <a:lnTo>
                    <a:pt x="1419326" y="9004"/>
                  </a:lnTo>
                  <a:lnTo>
                    <a:pt x="1441221" y="15024"/>
                  </a:lnTo>
                  <a:lnTo>
                    <a:pt x="1441221" y="27470"/>
                  </a:lnTo>
                  <a:lnTo>
                    <a:pt x="1357071" y="118059"/>
                  </a:lnTo>
                  <a:lnTo>
                    <a:pt x="1356207" y="118059"/>
                  </a:lnTo>
                  <a:lnTo>
                    <a:pt x="1356207" y="14592"/>
                  </a:lnTo>
                  <a:lnTo>
                    <a:pt x="1378102" y="8585"/>
                  </a:lnTo>
                  <a:lnTo>
                    <a:pt x="1378966" y="6007"/>
                  </a:lnTo>
                  <a:lnTo>
                    <a:pt x="1378966" y="2997"/>
                  </a:lnTo>
                  <a:lnTo>
                    <a:pt x="1378102" y="419"/>
                  </a:lnTo>
                  <a:lnTo>
                    <a:pt x="1314564" y="419"/>
                  </a:lnTo>
                  <a:lnTo>
                    <a:pt x="1313700" y="2997"/>
                  </a:lnTo>
                  <a:lnTo>
                    <a:pt x="1313700" y="6007"/>
                  </a:lnTo>
                  <a:lnTo>
                    <a:pt x="1314564" y="8585"/>
                  </a:lnTo>
                  <a:lnTo>
                    <a:pt x="1336459" y="14592"/>
                  </a:lnTo>
                  <a:lnTo>
                    <a:pt x="1336459" y="152831"/>
                  </a:lnTo>
                  <a:lnTo>
                    <a:pt x="1314564" y="158838"/>
                  </a:lnTo>
                  <a:lnTo>
                    <a:pt x="1313700" y="161417"/>
                  </a:lnTo>
                  <a:lnTo>
                    <a:pt x="1313700" y="164426"/>
                  </a:lnTo>
                  <a:lnTo>
                    <a:pt x="1314564" y="167005"/>
                  </a:lnTo>
                  <a:lnTo>
                    <a:pt x="1378102" y="167005"/>
                  </a:lnTo>
                  <a:lnTo>
                    <a:pt x="1378966" y="164426"/>
                  </a:lnTo>
                  <a:lnTo>
                    <a:pt x="1378966" y="161417"/>
                  </a:lnTo>
                  <a:lnTo>
                    <a:pt x="1378102" y="158838"/>
                  </a:lnTo>
                  <a:lnTo>
                    <a:pt x="1356207" y="152831"/>
                  </a:lnTo>
                  <a:lnTo>
                    <a:pt x="1356207" y="140804"/>
                  </a:lnTo>
                  <a:lnTo>
                    <a:pt x="1440357" y="50228"/>
                  </a:lnTo>
                  <a:lnTo>
                    <a:pt x="1441221" y="50228"/>
                  </a:lnTo>
                  <a:lnTo>
                    <a:pt x="1441221" y="153263"/>
                  </a:lnTo>
                  <a:lnTo>
                    <a:pt x="1419326" y="159270"/>
                  </a:lnTo>
                  <a:lnTo>
                    <a:pt x="1418463" y="161848"/>
                  </a:lnTo>
                  <a:lnTo>
                    <a:pt x="1418463" y="164858"/>
                  </a:lnTo>
                  <a:lnTo>
                    <a:pt x="1419326" y="167424"/>
                  </a:lnTo>
                  <a:lnTo>
                    <a:pt x="1482864" y="167424"/>
                  </a:lnTo>
                  <a:lnTo>
                    <a:pt x="1483715" y="164858"/>
                  </a:lnTo>
                  <a:lnTo>
                    <a:pt x="1483715" y="161848"/>
                  </a:lnTo>
                  <a:lnTo>
                    <a:pt x="1482864" y="159270"/>
                  </a:lnTo>
                  <a:lnTo>
                    <a:pt x="1460969" y="153263"/>
                  </a:lnTo>
                  <a:lnTo>
                    <a:pt x="1460969" y="15024"/>
                  </a:lnTo>
                  <a:lnTo>
                    <a:pt x="1482864" y="9004"/>
                  </a:lnTo>
                  <a:lnTo>
                    <a:pt x="1483715" y="6426"/>
                  </a:lnTo>
                  <a:lnTo>
                    <a:pt x="1483715" y="3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45652" y="788636"/>
              <a:ext cx="1721159" cy="1460500"/>
            </a:xfrm>
            <a:prstGeom prst="rect">
              <a:avLst/>
            </a:prstGeom>
          </p:spPr>
        </p:pic>
        <p:pic>
          <p:nvPicPr>
            <p:cNvPr id="16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00793" y="895164"/>
              <a:ext cx="1658949" cy="1374453"/>
            </a:xfrm>
            <a:prstGeom prst="rect">
              <a:avLst/>
            </a:prstGeom>
          </p:spPr>
        </p:pic>
        <p:pic>
          <p:nvPicPr>
            <p:cNvPr id="17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1205" y="744962"/>
              <a:ext cx="1484084" cy="134676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303918" y="7315954"/>
            <a:ext cx="82323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в Пермском крае</a:t>
            </a:r>
          </a:p>
          <a:p>
            <a:pPr algn="ctr"/>
            <a:endParaRPr lang="ru-RU" sz="72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14 августа 2023 г.</a:t>
            </a:r>
            <a:endParaRPr lang="ru-RU" sz="54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0" name="Picture 2" descr="D:\4\leftbar.png"/>
          <p:cNvPicPr>
            <a:picLocks noChangeAspect="1" noChangeArrowheads="1"/>
          </p:cNvPicPr>
          <p:nvPr/>
        </p:nvPicPr>
        <p:blipFill>
          <a:blip r:embed="rId12" cstate="print"/>
          <a:srcRect l="2525" t="6000" b="34987"/>
          <a:stretch>
            <a:fillRect/>
          </a:stretch>
        </p:blipFill>
        <p:spPr bwMode="auto">
          <a:xfrm>
            <a:off x="527050" y="-717647"/>
            <a:ext cx="4627619" cy="54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060" y="0"/>
              <a:ext cx="969603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6365" y="3067984"/>
              <a:ext cx="9032529" cy="82405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601" y="1645039"/>
              <a:ext cx="14908498" cy="966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7124" y="2990056"/>
              <a:ext cx="9210763" cy="8318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559" y="1645039"/>
              <a:ext cx="14908540" cy="96635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82493" y="4079496"/>
              <a:ext cx="159385" cy="57785"/>
            </a:xfrm>
            <a:custGeom>
              <a:avLst/>
              <a:gdLst/>
              <a:ahLst/>
              <a:cxnLst/>
              <a:rect l="l" t="t" r="r" b="b"/>
              <a:pathLst>
                <a:path w="159384" h="57785">
                  <a:moveTo>
                    <a:pt x="49335" y="0"/>
                  </a:moveTo>
                  <a:lnTo>
                    <a:pt x="0" y="16529"/>
                  </a:lnTo>
                  <a:lnTo>
                    <a:pt x="956" y="22403"/>
                  </a:lnTo>
                  <a:lnTo>
                    <a:pt x="956" y="22676"/>
                  </a:lnTo>
                  <a:lnTo>
                    <a:pt x="3747" y="25929"/>
                  </a:lnTo>
                  <a:lnTo>
                    <a:pt x="10677" y="28311"/>
                  </a:lnTo>
                  <a:lnTo>
                    <a:pt x="21424" y="30437"/>
                  </a:lnTo>
                  <a:lnTo>
                    <a:pt x="35669" y="32922"/>
                  </a:lnTo>
                  <a:lnTo>
                    <a:pt x="46495" y="35092"/>
                  </a:lnTo>
                  <a:lnTo>
                    <a:pt x="90197" y="45216"/>
                  </a:lnTo>
                  <a:lnTo>
                    <a:pt x="154019" y="57237"/>
                  </a:lnTo>
                  <a:lnTo>
                    <a:pt x="151559" y="50954"/>
                  </a:lnTo>
                  <a:lnTo>
                    <a:pt x="155796" y="42757"/>
                  </a:lnTo>
                  <a:lnTo>
                    <a:pt x="157982" y="41118"/>
                  </a:lnTo>
                  <a:lnTo>
                    <a:pt x="159212" y="40435"/>
                  </a:lnTo>
                  <a:lnTo>
                    <a:pt x="141685" y="29790"/>
                  </a:lnTo>
                  <a:lnTo>
                    <a:pt x="97714" y="9562"/>
                  </a:lnTo>
                  <a:lnTo>
                    <a:pt x="59796" y="245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0692" y="4137556"/>
              <a:ext cx="240665" cy="422909"/>
            </a:xfrm>
            <a:custGeom>
              <a:avLst/>
              <a:gdLst/>
              <a:ahLst/>
              <a:cxnLst/>
              <a:rect l="l" t="t" r="r" b="b"/>
              <a:pathLst>
                <a:path w="240665" h="422910">
                  <a:moveTo>
                    <a:pt x="35696" y="0"/>
                  </a:moveTo>
                  <a:lnTo>
                    <a:pt x="15995" y="35330"/>
                  </a:lnTo>
                  <a:lnTo>
                    <a:pt x="7270" y="87428"/>
                  </a:lnTo>
                  <a:lnTo>
                    <a:pt x="2538" y="131586"/>
                  </a:lnTo>
                  <a:lnTo>
                    <a:pt x="0" y="185234"/>
                  </a:lnTo>
                  <a:lnTo>
                    <a:pt x="1021" y="217492"/>
                  </a:lnTo>
                  <a:lnTo>
                    <a:pt x="7181" y="273300"/>
                  </a:lnTo>
                  <a:lnTo>
                    <a:pt x="16585" y="316267"/>
                  </a:lnTo>
                  <a:lnTo>
                    <a:pt x="33100" y="358011"/>
                  </a:lnTo>
                  <a:lnTo>
                    <a:pt x="52779" y="389055"/>
                  </a:lnTo>
                  <a:lnTo>
                    <a:pt x="52505" y="389055"/>
                  </a:lnTo>
                  <a:lnTo>
                    <a:pt x="81888" y="416103"/>
                  </a:lnTo>
                  <a:lnTo>
                    <a:pt x="97331" y="422660"/>
                  </a:lnTo>
                  <a:lnTo>
                    <a:pt x="98015" y="419518"/>
                  </a:lnTo>
                  <a:lnTo>
                    <a:pt x="98971" y="415283"/>
                  </a:lnTo>
                  <a:lnTo>
                    <a:pt x="111818" y="377443"/>
                  </a:lnTo>
                  <a:lnTo>
                    <a:pt x="130286" y="335642"/>
                  </a:lnTo>
                  <a:lnTo>
                    <a:pt x="148392" y="299834"/>
                  </a:lnTo>
                  <a:lnTo>
                    <a:pt x="155265" y="286777"/>
                  </a:lnTo>
                  <a:lnTo>
                    <a:pt x="164432" y="268842"/>
                  </a:lnTo>
                  <a:lnTo>
                    <a:pt x="177881" y="241343"/>
                  </a:lnTo>
                  <a:lnTo>
                    <a:pt x="184590" y="226613"/>
                  </a:lnTo>
                  <a:lnTo>
                    <a:pt x="188840" y="217492"/>
                  </a:lnTo>
                  <a:lnTo>
                    <a:pt x="194908" y="206821"/>
                  </a:lnTo>
                  <a:lnTo>
                    <a:pt x="202222" y="193887"/>
                  </a:lnTo>
                  <a:lnTo>
                    <a:pt x="209138" y="180696"/>
                  </a:lnTo>
                  <a:lnTo>
                    <a:pt x="216183" y="167556"/>
                  </a:lnTo>
                  <a:lnTo>
                    <a:pt x="223881" y="154775"/>
                  </a:lnTo>
                  <a:lnTo>
                    <a:pt x="229895" y="145622"/>
                  </a:lnTo>
                  <a:lnTo>
                    <a:pt x="232354" y="131552"/>
                  </a:lnTo>
                  <a:lnTo>
                    <a:pt x="233448" y="125404"/>
                  </a:lnTo>
                  <a:lnTo>
                    <a:pt x="233038" y="122263"/>
                  </a:lnTo>
                  <a:lnTo>
                    <a:pt x="231671" y="119667"/>
                  </a:lnTo>
                  <a:lnTo>
                    <a:pt x="230988" y="118301"/>
                  </a:lnTo>
                  <a:lnTo>
                    <a:pt x="228390" y="113793"/>
                  </a:lnTo>
                  <a:lnTo>
                    <a:pt x="218141" y="110514"/>
                  </a:lnTo>
                  <a:lnTo>
                    <a:pt x="207712" y="108402"/>
                  </a:lnTo>
                  <a:lnTo>
                    <a:pt x="191812" y="108402"/>
                  </a:lnTo>
                  <a:lnTo>
                    <a:pt x="189305" y="108056"/>
                  </a:lnTo>
                  <a:lnTo>
                    <a:pt x="189032" y="106552"/>
                  </a:lnTo>
                  <a:lnTo>
                    <a:pt x="202151" y="103958"/>
                  </a:lnTo>
                  <a:lnTo>
                    <a:pt x="202151" y="95624"/>
                  </a:lnTo>
                  <a:lnTo>
                    <a:pt x="191629" y="94121"/>
                  </a:lnTo>
                  <a:lnTo>
                    <a:pt x="191492" y="89204"/>
                  </a:lnTo>
                  <a:lnTo>
                    <a:pt x="191492" y="85789"/>
                  </a:lnTo>
                  <a:lnTo>
                    <a:pt x="196412" y="85106"/>
                  </a:lnTo>
                  <a:lnTo>
                    <a:pt x="197505" y="80052"/>
                  </a:lnTo>
                  <a:lnTo>
                    <a:pt x="198462" y="74860"/>
                  </a:lnTo>
                  <a:lnTo>
                    <a:pt x="193951" y="71035"/>
                  </a:lnTo>
                  <a:lnTo>
                    <a:pt x="195318" y="69395"/>
                  </a:lnTo>
                  <a:lnTo>
                    <a:pt x="197095" y="67346"/>
                  </a:lnTo>
                  <a:lnTo>
                    <a:pt x="206278" y="67346"/>
                  </a:lnTo>
                  <a:lnTo>
                    <a:pt x="206166" y="66408"/>
                  </a:lnTo>
                  <a:lnTo>
                    <a:pt x="202186" y="58638"/>
                  </a:lnTo>
                  <a:lnTo>
                    <a:pt x="197821" y="51176"/>
                  </a:lnTo>
                  <a:lnTo>
                    <a:pt x="196275" y="47402"/>
                  </a:lnTo>
                  <a:lnTo>
                    <a:pt x="230448" y="47402"/>
                  </a:lnTo>
                  <a:lnTo>
                    <a:pt x="226750" y="40845"/>
                  </a:lnTo>
                  <a:lnTo>
                    <a:pt x="195318" y="30873"/>
                  </a:lnTo>
                  <a:lnTo>
                    <a:pt x="185664" y="29364"/>
                  </a:lnTo>
                  <a:lnTo>
                    <a:pt x="144480" y="16666"/>
                  </a:lnTo>
                  <a:lnTo>
                    <a:pt x="99108" y="8333"/>
                  </a:lnTo>
                  <a:lnTo>
                    <a:pt x="77481" y="6011"/>
                  </a:lnTo>
                  <a:lnTo>
                    <a:pt x="65284" y="4606"/>
                  </a:lnTo>
                  <a:lnTo>
                    <a:pt x="50319" y="2459"/>
                  </a:lnTo>
                  <a:lnTo>
                    <a:pt x="39113" y="683"/>
                  </a:lnTo>
                  <a:lnTo>
                    <a:pt x="35696" y="0"/>
                  </a:lnTo>
                  <a:close/>
                </a:path>
                <a:path w="240665" h="422910">
                  <a:moveTo>
                    <a:pt x="198188" y="108056"/>
                  </a:moveTo>
                  <a:lnTo>
                    <a:pt x="191812" y="108402"/>
                  </a:lnTo>
                  <a:lnTo>
                    <a:pt x="207712" y="108402"/>
                  </a:lnTo>
                  <a:lnTo>
                    <a:pt x="207332" y="108325"/>
                  </a:lnTo>
                  <a:lnTo>
                    <a:pt x="198188" y="108056"/>
                  </a:lnTo>
                  <a:close/>
                </a:path>
                <a:path w="240665" h="422910">
                  <a:moveTo>
                    <a:pt x="230448" y="47402"/>
                  </a:moveTo>
                  <a:lnTo>
                    <a:pt x="196275" y="47402"/>
                  </a:lnTo>
                  <a:lnTo>
                    <a:pt x="199098" y="49031"/>
                  </a:lnTo>
                  <a:lnTo>
                    <a:pt x="204816" y="53976"/>
                  </a:lnTo>
                  <a:lnTo>
                    <a:pt x="211765" y="60484"/>
                  </a:lnTo>
                  <a:lnTo>
                    <a:pt x="218277" y="66801"/>
                  </a:lnTo>
                  <a:lnTo>
                    <a:pt x="222241" y="70762"/>
                  </a:lnTo>
                  <a:lnTo>
                    <a:pt x="227025" y="72675"/>
                  </a:lnTo>
                  <a:lnTo>
                    <a:pt x="231397" y="74313"/>
                  </a:lnTo>
                  <a:lnTo>
                    <a:pt x="237684" y="75271"/>
                  </a:lnTo>
                  <a:lnTo>
                    <a:pt x="238853" y="73084"/>
                  </a:lnTo>
                  <a:lnTo>
                    <a:pt x="240280" y="70488"/>
                  </a:lnTo>
                  <a:lnTo>
                    <a:pt x="230441" y="66663"/>
                  </a:lnTo>
                  <a:lnTo>
                    <a:pt x="228255" y="51363"/>
                  </a:lnTo>
                  <a:lnTo>
                    <a:pt x="230987" y="48358"/>
                  </a:lnTo>
                  <a:lnTo>
                    <a:pt x="230448" y="47402"/>
                  </a:lnTo>
                  <a:close/>
                </a:path>
                <a:path w="240665" h="422910">
                  <a:moveTo>
                    <a:pt x="206278" y="67346"/>
                  </a:moveTo>
                  <a:lnTo>
                    <a:pt x="197095" y="67346"/>
                  </a:lnTo>
                  <a:lnTo>
                    <a:pt x="204612" y="73084"/>
                  </a:lnTo>
                  <a:lnTo>
                    <a:pt x="206662" y="71308"/>
                  </a:lnTo>
                  <a:lnTo>
                    <a:pt x="206278" y="67346"/>
                  </a:lnTo>
                  <a:close/>
                </a:path>
              </a:pathLst>
            </a:custGeom>
            <a:solidFill>
              <a:srgbClr val="49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2015" y="8775010"/>
              <a:ext cx="544830" cy="1113790"/>
            </a:xfrm>
            <a:custGeom>
              <a:avLst/>
              <a:gdLst/>
              <a:ahLst/>
              <a:cxnLst/>
              <a:rect l="l" t="t" r="r" b="b"/>
              <a:pathLst>
                <a:path w="544830" h="1113790">
                  <a:moveTo>
                    <a:pt x="285299" y="0"/>
                  </a:moveTo>
                  <a:lnTo>
                    <a:pt x="278240" y="48792"/>
                  </a:lnTo>
                  <a:lnTo>
                    <a:pt x="272384" y="92616"/>
                  </a:lnTo>
                  <a:lnTo>
                    <a:pt x="267657" y="131010"/>
                  </a:lnTo>
                  <a:lnTo>
                    <a:pt x="263979" y="163513"/>
                  </a:lnTo>
                  <a:lnTo>
                    <a:pt x="257438" y="209693"/>
                  </a:lnTo>
                  <a:lnTo>
                    <a:pt x="248911" y="255687"/>
                  </a:lnTo>
                  <a:lnTo>
                    <a:pt x="239876" y="301605"/>
                  </a:lnTo>
                  <a:lnTo>
                    <a:pt x="231808" y="347557"/>
                  </a:lnTo>
                  <a:lnTo>
                    <a:pt x="226185" y="393653"/>
                  </a:lnTo>
                  <a:lnTo>
                    <a:pt x="224483" y="440004"/>
                  </a:lnTo>
                  <a:lnTo>
                    <a:pt x="224513" y="451285"/>
                  </a:lnTo>
                  <a:lnTo>
                    <a:pt x="222980" y="466420"/>
                  </a:lnTo>
                  <a:lnTo>
                    <a:pt x="201238" y="505680"/>
                  </a:lnTo>
                  <a:lnTo>
                    <a:pt x="155724" y="530777"/>
                  </a:lnTo>
                  <a:lnTo>
                    <a:pt x="124993" y="543552"/>
                  </a:lnTo>
                  <a:lnTo>
                    <a:pt x="111618" y="602121"/>
                  </a:lnTo>
                  <a:lnTo>
                    <a:pt x="102797" y="639296"/>
                  </a:lnTo>
                  <a:lnTo>
                    <a:pt x="92604" y="680978"/>
                  </a:lnTo>
                  <a:lnTo>
                    <a:pt x="75596" y="747661"/>
                  </a:lnTo>
                  <a:lnTo>
                    <a:pt x="65084" y="786387"/>
                  </a:lnTo>
                  <a:lnTo>
                    <a:pt x="57877" y="813663"/>
                  </a:lnTo>
                  <a:lnTo>
                    <a:pt x="50785" y="845999"/>
                  </a:lnTo>
                  <a:lnTo>
                    <a:pt x="38748" y="919222"/>
                  </a:lnTo>
                  <a:lnTo>
                    <a:pt x="34642" y="964180"/>
                  </a:lnTo>
                  <a:lnTo>
                    <a:pt x="30510" y="998816"/>
                  </a:lnTo>
                  <a:lnTo>
                    <a:pt x="18396" y="1041072"/>
                  </a:lnTo>
                  <a:lnTo>
                    <a:pt x="18123" y="1041345"/>
                  </a:lnTo>
                  <a:lnTo>
                    <a:pt x="10117" y="1062895"/>
                  </a:lnTo>
                  <a:lnTo>
                    <a:pt x="3072" y="1083933"/>
                  </a:lnTo>
                  <a:lnTo>
                    <a:pt x="0" y="1101435"/>
                  </a:lnTo>
                  <a:lnTo>
                    <a:pt x="3909" y="1112381"/>
                  </a:lnTo>
                  <a:lnTo>
                    <a:pt x="8697" y="1113709"/>
                  </a:lnTo>
                  <a:lnTo>
                    <a:pt x="17917" y="1111630"/>
                  </a:lnTo>
                  <a:lnTo>
                    <a:pt x="65544" y="1096535"/>
                  </a:lnTo>
                  <a:lnTo>
                    <a:pt x="85944" y="1090548"/>
                  </a:lnTo>
                  <a:lnTo>
                    <a:pt x="100656" y="1086718"/>
                  </a:lnTo>
                  <a:lnTo>
                    <a:pt x="106681" y="1084649"/>
                  </a:lnTo>
                  <a:lnTo>
                    <a:pt x="127163" y="1076607"/>
                  </a:lnTo>
                  <a:lnTo>
                    <a:pt x="134989" y="1074833"/>
                  </a:lnTo>
                  <a:lnTo>
                    <a:pt x="143033" y="1075224"/>
                  </a:lnTo>
                  <a:lnTo>
                    <a:pt x="152326" y="1076999"/>
                  </a:lnTo>
                  <a:lnTo>
                    <a:pt x="153829" y="1081371"/>
                  </a:lnTo>
                  <a:lnTo>
                    <a:pt x="165992" y="1084649"/>
                  </a:lnTo>
                  <a:lnTo>
                    <a:pt x="174100" y="1086327"/>
                  </a:lnTo>
                  <a:lnTo>
                    <a:pt x="181349" y="1086904"/>
                  </a:lnTo>
                  <a:lnTo>
                    <a:pt x="187651" y="1086763"/>
                  </a:lnTo>
                  <a:lnTo>
                    <a:pt x="227189" y="1082601"/>
                  </a:lnTo>
                  <a:lnTo>
                    <a:pt x="277802" y="1076760"/>
                  </a:lnTo>
                  <a:lnTo>
                    <a:pt x="298009" y="1075224"/>
                  </a:lnTo>
                  <a:lnTo>
                    <a:pt x="325678" y="1075518"/>
                  </a:lnTo>
                  <a:lnTo>
                    <a:pt x="346148" y="1077683"/>
                  </a:lnTo>
                  <a:lnTo>
                    <a:pt x="366464" y="1079028"/>
                  </a:lnTo>
                  <a:lnTo>
                    <a:pt x="411968" y="1073790"/>
                  </a:lnTo>
                  <a:lnTo>
                    <a:pt x="456326" y="1059179"/>
                  </a:lnTo>
                  <a:lnTo>
                    <a:pt x="494049" y="1040255"/>
                  </a:lnTo>
                  <a:lnTo>
                    <a:pt x="519266" y="1029461"/>
                  </a:lnTo>
                  <a:lnTo>
                    <a:pt x="534008" y="1024116"/>
                  </a:lnTo>
                  <a:lnTo>
                    <a:pt x="544548" y="1020718"/>
                  </a:lnTo>
                  <a:lnTo>
                    <a:pt x="538072" y="1016276"/>
                  </a:lnTo>
                  <a:lnTo>
                    <a:pt x="499445" y="975759"/>
                  </a:lnTo>
                  <a:lnTo>
                    <a:pt x="476324" y="916306"/>
                  </a:lnTo>
                  <a:lnTo>
                    <a:pt x="467197" y="869085"/>
                  </a:lnTo>
                  <a:lnTo>
                    <a:pt x="462687" y="827625"/>
                  </a:lnTo>
                  <a:lnTo>
                    <a:pt x="452011" y="671979"/>
                  </a:lnTo>
                  <a:lnTo>
                    <a:pt x="448201" y="623467"/>
                  </a:lnTo>
                  <a:lnTo>
                    <a:pt x="439574" y="528987"/>
                  </a:lnTo>
                  <a:lnTo>
                    <a:pt x="438919" y="510415"/>
                  </a:lnTo>
                  <a:lnTo>
                    <a:pt x="441096" y="496287"/>
                  </a:lnTo>
                  <a:lnTo>
                    <a:pt x="443335" y="486650"/>
                  </a:lnTo>
                  <a:lnTo>
                    <a:pt x="445485" y="473798"/>
                  </a:lnTo>
                  <a:lnTo>
                    <a:pt x="441312" y="428982"/>
                  </a:lnTo>
                  <a:lnTo>
                    <a:pt x="429205" y="402164"/>
                  </a:lnTo>
                  <a:lnTo>
                    <a:pt x="424276" y="389073"/>
                  </a:lnTo>
                  <a:lnTo>
                    <a:pt x="415445" y="349009"/>
                  </a:lnTo>
                  <a:lnTo>
                    <a:pt x="403455" y="279588"/>
                  </a:lnTo>
                  <a:lnTo>
                    <a:pt x="395276" y="222098"/>
                  </a:lnTo>
                  <a:lnTo>
                    <a:pt x="393229" y="167799"/>
                  </a:lnTo>
                  <a:lnTo>
                    <a:pt x="392327" y="157680"/>
                  </a:lnTo>
                  <a:lnTo>
                    <a:pt x="370201" y="111944"/>
                  </a:lnTo>
                  <a:lnTo>
                    <a:pt x="341467" y="80593"/>
                  </a:lnTo>
                  <a:lnTo>
                    <a:pt x="328924" y="65963"/>
                  </a:lnTo>
                  <a:lnTo>
                    <a:pt x="315023" y="47773"/>
                  </a:lnTo>
                  <a:lnTo>
                    <a:pt x="300302" y="2584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95B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2139" y="534015"/>
              <a:ext cx="1853346" cy="18638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7050" y="625475"/>
            <a:ext cx="1508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latin typeface="Arial Black" pitchFamily="34" charset="0"/>
              </a:rPr>
              <a:t>Профориентационный</a:t>
            </a: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 минимум –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единый универсальный минимальный набор профориентационных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250" y="5959475"/>
            <a:ext cx="998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В 2023/24 учебном году </a:t>
            </a:r>
            <a:r>
              <a:rPr lang="ru-RU" sz="4000" b="1" dirty="0" err="1" smtClean="0">
                <a:solidFill>
                  <a:schemeClr val="bg1"/>
                </a:solidFill>
                <a:latin typeface="Arial Black" pitchFamily="34" charset="0"/>
              </a:rPr>
              <a:t>профминимум</a:t>
            </a: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 будет реализован на базе проекта «Билет в будущее» 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13704" r="19583" b="5556"/>
          <a:stretch/>
        </p:blipFill>
        <p:spPr>
          <a:xfrm>
            <a:off x="77492" y="0"/>
            <a:ext cx="20438813" cy="113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5" t="11722" r="19592" b="4028"/>
          <a:stretch/>
        </p:blipFill>
        <p:spPr>
          <a:xfrm>
            <a:off x="298450" y="0"/>
            <a:ext cx="19197099" cy="113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736" y="578349"/>
            <a:ext cx="10715347" cy="7027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643" y="1730461"/>
            <a:ext cx="5660920" cy="8185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7388" y="1730461"/>
            <a:ext cx="6074886" cy="81851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277275" y="1730461"/>
            <a:ext cx="5909578" cy="8588907"/>
            <a:chOff x="13289951" y="1737262"/>
            <a:chExt cx="5932805" cy="8622665"/>
          </a:xfrm>
        </p:grpSpPr>
        <p:sp>
          <p:nvSpPr>
            <p:cNvPr id="7" name="object 7"/>
            <p:cNvSpPr/>
            <p:nvPr/>
          </p:nvSpPr>
          <p:spPr>
            <a:xfrm>
              <a:off x="13289951" y="1737262"/>
              <a:ext cx="5932805" cy="8622665"/>
            </a:xfrm>
            <a:custGeom>
              <a:avLst/>
              <a:gdLst/>
              <a:ahLst/>
              <a:cxnLst/>
              <a:rect l="l" t="t" r="r" b="b"/>
              <a:pathLst>
                <a:path w="5932805" h="8622665">
                  <a:moveTo>
                    <a:pt x="5618567" y="0"/>
                  </a:moveTo>
                  <a:lnTo>
                    <a:pt x="313963" y="0"/>
                  </a:lnTo>
                  <a:lnTo>
                    <a:pt x="267567" y="3404"/>
                  </a:lnTo>
                  <a:lnTo>
                    <a:pt x="223286" y="13292"/>
                  </a:lnTo>
                  <a:lnTo>
                    <a:pt x="181604" y="29179"/>
                  </a:lnTo>
                  <a:lnTo>
                    <a:pt x="143007" y="50580"/>
                  </a:lnTo>
                  <a:lnTo>
                    <a:pt x="107980" y="77008"/>
                  </a:lnTo>
                  <a:lnTo>
                    <a:pt x="77009" y="107978"/>
                  </a:lnTo>
                  <a:lnTo>
                    <a:pt x="50581" y="143004"/>
                  </a:lnTo>
                  <a:lnTo>
                    <a:pt x="29180" y="181602"/>
                  </a:lnTo>
                  <a:lnTo>
                    <a:pt x="13292" y="223284"/>
                  </a:lnTo>
                  <a:lnTo>
                    <a:pt x="3404" y="267566"/>
                  </a:lnTo>
                  <a:lnTo>
                    <a:pt x="0" y="313963"/>
                  </a:lnTo>
                  <a:lnTo>
                    <a:pt x="0" y="8308476"/>
                  </a:lnTo>
                  <a:lnTo>
                    <a:pt x="3404" y="8354871"/>
                  </a:lnTo>
                  <a:lnTo>
                    <a:pt x="13292" y="8399153"/>
                  </a:lnTo>
                  <a:lnTo>
                    <a:pt x="29180" y="8440835"/>
                  </a:lnTo>
                  <a:lnTo>
                    <a:pt x="50581" y="8479432"/>
                  </a:lnTo>
                  <a:lnTo>
                    <a:pt x="77009" y="8514459"/>
                  </a:lnTo>
                  <a:lnTo>
                    <a:pt x="107979" y="8545429"/>
                  </a:lnTo>
                  <a:lnTo>
                    <a:pt x="143006" y="8571858"/>
                  </a:lnTo>
                  <a:lnTo>
                    <a:pt x="181603" y="8593259"/>
                  </a:lnTo>
                  <a:lnTo>
                    <a:pt x="223286" y="8609147"/>
                  </a:lnTo>
                  <a:lnTo>
                    <a:pt x="267567" y="8619035"/>
                  </a:lnTo>
                  <a:lnTo>
                    <a:pt x="313963" y="8622439"/>
                  </a:lnTo>
                  <a:lnTo>
                    <a:pt x="5618567" y="8622439"/>
                  </a:lnTo>
                  <a:lnTo>
                    <a:pt x="5664961" y="8619035"/>
                  </a:lnTo>
                  <a:lnTo>
                    <a:pt x="5709241" y="8609147"/>
                  </a:lnTo>
                  <a:lnTo>
                    <a:pt x="5750923" y="8593259"/>
                  </a:lnTo>
                  <a:lnTo>
                    <a:pt x="5789520" y="8571858"/>
                  </a:lnTo>
                  <a:lnTo>
                    <a:pt x="5824547" y="8545429"/>
                  </a:lnTo>
                  <a:lnTo>
                    <a:pt x="5855518" y="8514459"/>
                  </a:lnTo>
                  <a:lnTo>
                    <a:pt x="5881947" y="8479432"/>
                  </a:lnTo>
                  <a:lnTo>
                    <a:pt x="5903348" y="8440835"/>
                  </a:lnTo>
                  <a:lnTo>
                    <a:pt x="5919236" y="8399152"/>
                  </a:lnTo>
                  <a:lnTo>
                    <a:pt x="5929126" y="8354871"/>
                  </a:lnTo>
                  <a:lnTo>
                    <a:pt x="5932530" y="8308475"/>
                  </a:lnTo>
                  <a:lnTo>
                    <a:pt x="5932530" y="313963"/>
                  </a:lnTo>
                  <a:lnTo>
                    <a:pt x="5929126" y="267566"/>
                  </a:lnTo>
                  <a:lnTo>
                    <a:pt x="5919236" y="223284"/>
                  </a:lnTo>
                  <a:lnTo>
                    <a:pt x="5903348" y="181602"/>
                  </a:lnTo>
                  <a:lnTo>
                    <a:pt x="5881947" y="143004"/>
                  </a:lnTo>
                  <a:lnTo>
                    <a:pt x="5855518" y="107978"/>
                  </a:lnTo>
                  <a:lnTo>
                    <a:pt x="5824547" y="77008"/>
                  </a:lnTo>
                  <a:lnTo>
                    <a:pt x="5789520" y="50580"/>
                  </a:lnTo>
                  <a:lnTo>
                    <a:pt x="5750923" y="29179"/>
                  </a:lnTo>
                  <a:lnTo>
                    <a:pt x="5709241" y="13292"/>
                  </a:lnTo>
                  <a:lnTo>
                    <a:pt x="5664961" y="3404"/>
                  </a:lnTo>
                  <a:lnTo>
                    <a:pt x="5618567" y="0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8" name="object 8"/>
            <p:cNvSpPr/>
            <p:nvPr/>
          </p:nvSpPr>
          <p:spPr>
            <a:xfrm>
              <a:off x="14093091" y="2315707"/>
              <a:ext cx="4490085" cy="368300"/>
            </a:xfrm>
            <a:custGeom>
              <a:avLst/>
              <a:gdLst/>
              <a:ahLst/>
              <a:cxnLst/>
              <a:rect l="l" t="t" r="r" b="b"/>
              <a:pathLst>
                <a:path w="4490084" h="368300">
                  <a:moveTo>
                    <a:pt x="211987" y="75016"/>
                  </a:moveTo>
                  <a:lnTo>
                    <a:pt x="0" y="75016"/>
                  </a:lnTo>
                  <a:lnTo>
                    <a:pt x="0" y="311116"/>
                  </a:lnTo>
                  <a:lnTo>
                    <a:pt x="51573" y="311116"/>
                  </a:lnTo>
                  <a:lnTo>
                    <a:pt x="51573" y="117212"/>
                  </a:lnTo>
                  <a:lnTo>
                    <a:pt x="211987" y="117212"/>
                  </a:lnTo>
                  <a:lnTo>
                    <a:pt x="211987" y="75016"/>
                  </a:lnTo>
                  <a:close/>
                </a:path>
                <a:path w="4490084" h="368300">
                  <a:moveTo>
                    <a:pt x="211987" y="117212"/>
                  </a:moveTo>
                  <a:lnTo>
                    <a:pt x="160079" y="117212"/>
                  </a:lnTo>
                  <a:lnTo>
                    <a:pt x="160079" y="311116"/>
                  </a:lnTo>
                  <a:lnTo>
                    <a:pt x="211987" y="311116"/>
                  </a:lnTo>
                  <a:lnTo>
                    <a:pt x="211987" y="117212"/>
                  </a:lnTo>
                  <a:close/>
                </a:path>
                <a:path w="4490084" h="368300">
                  <a:moveTo>
                    <a:pt x="370181" y="75016"/>
                  </a:moveTo>
                  <a:lnTo>
                    <a:pt x="260000" y="75016"/>
                  </a:lnTo>
                  <a:lnTo>
                    <a:pt x="260000" y="311116"/>
                  </a:lnTo>
                  <a:lnTo>
                    <a:pt x="312244" y="311116"/>
                  </a:lnTo>
                  <a:lnTo>
                    <a:pt x="312244" y="219355"/>
                  </a:lnTo>
                  <a:lnTo>
                    <a:pt x="370181" y="219355"/>
                  </a:lnTo>
                  <a:lnTo>
                    <a:pt x="419033" y="208429"/>
                  </a:lnTo>
                  <a:lnTo>
                    <a:pt x="444981" y="178833"/>
                  </a:lnTo>
                  <a:lnTo>
                    <a:pt x="312244" y="178833"/>
                  </a:lnTo>
                  <a:lnTo>
                    <a:pt x="312244" y="115538"/>
                  </a:lnTo>
                  <a:lnTo>
                    <a:pt x="445191" y="115538"/>
                  </a:lnTo>
                  <a:lnTo>
                    <a:pt x="439545" y="104884"/>
                  </a:lnTo>
                  <a:lnTo>
                    <a:pt x="430461" y="94440"/>
                  </a:lnTo>
                  <a:lnTo>
                    <a:pt x="419033" y="85942"/>
                  </a:lnTo>
                  <a:lnTo>
                    <a:pt x="405176" y="79872"/>
                  </a:lnTo>
                  <a:lnTo>
                    <a:pt x="388892" y="76230"/>
                  </a:lnTo>
                  <a:lnTo>
                    <a:pt x="370181" y="75016"/>
                  </a:lnTo>
                  <a:close/>
                </a:path>
                <a:path w="4490084" h="368300">
                  <a:moveTo>
                    <a:pt x="445191" y="115538"/>
                  </a:moveTo>
                  <a:lnTo>
                    <a:pt x="363483" y="115538"/>
                  </a:lnTo>
                  <a:lnTo>
                    <a:pt x="372252" y="116061"/>
                  </a:lnTo>
                  <a:lnTo>
                    <a:pt x="379808" y="117631"/>
                  </a:lnTo>
                  <a:lnTo>
                    <a:pt x="386151" y="120247"/>
                  </a:lnTo>
                  <a:lnTo>
                    <a:pt x="391279" y="123910"/>
                  </a:lnTo>
                  <a:lnTo>
                    <a:pt x="397530" y="129269"/>
                  </a:lnTo>
                  <a:lnTo>
                    <a:pt x="400656" y="136971"/>
                  </a:lnTo>
                  <a:lnTo>
                    <a:pt x="400656" y="157065"/>
                  </a:lnTo>
                  <a:lnTo>
                    <a:pt x="363483" y="178833"/>
                  </a:lnTo>
                  <a:lnTo>
                    <a:pt x="444981" y="178833"/>
                  </a:lnTo>
                  <a:lnTo>
                    <a:pt x="446034" y="176823"/>
                  </a:lnTo>
                  <a:lnTo>
                    <a:pt x="449927" y="162758"/>
                  </a:lnTo>
                  <a:lnTo>
                    <a:pt x="451225" y="147018"/>
                  </a:lnTo>
                  <a:lnTo>
                    <a:pt x="449927" y="131173"/>
                  </a:lnTo>
                  <a:lnTo>
                    <a:pt x="446034" y="117129"/>
                  </a:lnTo>
                  <a:lnTo>
                    <a:pt x="445191" y="115538"/>
                  </a:lnTo>
                  <a:close/>
                </a:path>
                <a:path w="4490084" h="368300">
                  <a:moveTo>
                    <a:pt x="591558" y="71332"/>
                  </a:moveTo>
                  <a:lnTo>
                    <a:pt x="543271" y="79809"/>
                  </a:lnTo>
                  <a:lnTo>
                    <a:pt x="506495" y="104570"/>
                  </a:lnTo>
                  <a:lnTo>
                    <a:pt x="483408" y="143104"/>
                  </a:lnTo>
                  <a:lnTo>
                    <a:pt x="475685" y="192898"/>
                  </a:lnTo>
                  <a:lnTo>
                    <a:pt x="476564" y="210585"/>
                  </a:lnTo>
                  <a:lnTo>
                    <a:pt x="489750" y="256863"/>
                  </a:lnTo>
                  <a:lnTo>
                    <a:pt x="517472" y="291294"/>
                  </a:lnTo>
                  <a:lnTo>
                    <a:pt x="558153" y="311032"/>
                  </a:lnTo>
                  <a:lnTo>
                    <a:pt x="591558" y="314800"/>
                  </a:lnTo>
                  <a:lnTo>
                    <a:pt x="608868" y="313858"/>
                  </a:lnTo>
                  <a:lnTo>
                    <a:pt x="653513" y="299730"/>
                  </a:lnTo>
                  <a:lnTo>
                    <a:pt x="685452" y="270594"/>
                  </a:lnTo>
                  <a:lnTo>
                    <a:pt x="591558" y="270594"/>
                  </a:lnTo>
                  <a:lnTo>
                    <a:pt x="577116" y="269317"/>
                  </a:lnTo>
                  <a:lnTo>
                    <a:pt x="538749" y="238800"/>
                  </a:lnTo>
                  <a:lnTo>
                    <a:pt x="530272" y="192898"/>
                  </a:lnTo>
                  <a:lnTo>
                    <a:pt x="531214" y="175526"/>
                  </a:lnTo>
                  <a:lnTo>
                    <a:pt x="545343" y="135966"/>
                  </a:lnTo>
                  <a:lnTo>
                    <a:pt x="591558" y="115538"/>
                  </a:lnTo>
                  <a:lnTo>
                    <a:pt x="685556" y="115538"/>
                  </a:lnTo>
                  <a:lnTo>
                    <a:pt x="676621" y="104570"/>
                  </a:lnTo>
                  <a:lnTo>
                    <a:pt x="639846" y="79809"/>
                  </a:lnTo>
                  <a:lnTo>
                    <a:pt x="608868" y="72274"/>
                  </a:lnTo>
                  <a:lnTo>
                    <a:pt x="591558" y="71332"/>
                  </a:lnTo>
                  <a:close/>
                </a:path>
                <a:path w="4490084" h="368300">
                  <a:moveTo>
                    <a:pt x="685556" y="115538"/>
                  </a:moveTo>
                  <a:lnTo>
                    <a:pt x="591558" y="115538"/>
                  </a:lnTo>
                  <a:lnTo>
                    <a:pt x="605854" y="116815"/>
                  </a:lnTo>
                  <a:lnTo>
                    <a:pt x="618266" y="120645"/>
                  </a:lnTo>
                  <a:lnTo>
                    <a:pt x="649244" y="160246"/>
                  </a:lnTo>
                  <a:lnTo>
                    <a:pt x="653178" y="192898"/>
                  </a:lnTo>
                  <a:lnTo>
                    <a:pt x="652195" y="210166"/>
                  </a:lnTo>
                  <a:lnTo>
                    <a:pt x="637438" y="250165"/>
                  </a:lnTo>
                  <a:lnTo>
                    <a:pt x="591558" y="270594"/>
                  </a:lnTo>
                  <a:lnTo>
                    <a:pt x="685452" y="270594"/>
                  </a:lnTo>
                  <a:lnTo>
                    <a:pt x="704501" y="227309"/>
                  </a:lnTo>
                  <a:lnTo>
                    <a:pt x="708101" y="192563"/>
                  </a:lnTo>
                  <a:lnTo>
                    <a:pt x="707201" y="174898"/>
                  </a:lnTo>
                  <a:lnTo>
                    <a:pt x="704501" y="158404"/>
                  </a:lnTo>
                  <a:lnTo>
                    <a:pt x="700001" y="143083"/>
                  </a:lnTo>
                  <a:lnTo>
                    <a:pt x="693701" y="128934"/>
                  </a:lnTo>
                  <a:lnTo>
                    <a:pt x="685914" y="115978"/>
                  </a:lnTo>
                  <a:lnTo>
                    <a:pt x="685556" y="115538"/>
                  </a:lnTo>
                  <a:close/>
                </a:path>
                <a:path w="4490084" h="368300">
                  <a:moveTo>
                    <a:pt x="989878" y="270929"/>
                  </a:moveTo>
                  <a:lnTo>
                    <a:pt x="722297" y="270929"/>
                  </a:lnTo>
                  <a:lnTo>
                    <a:pt x="722297" y="368048"/>
                  </a:lnTo>
                  <a:lnTo>
                    <a:pt x="767843" y="368048"/>
                  </a:lnTo>
                  <a:lnTo>
                    <a:pt x="767843" y="311116"/>
                  </a:lnTo>
                  <a:lnTo>
                    <a:pt x="989878" y="311116"/>
                  </a:lnTo>
                  <a:lnTo>
                    <a:pt x="989878" y="270929"/>
                  </a:lnTo>
                  <a:close/>
                </a:path>
                <a:path w="4490084" h="368300">
                  <a:moveTo>
                    <a:pt x="989878" y="311116"/>
                  </a:moveTo>
                  <a:lnTo>
                    <a:pt x="944667" y="311116"/>
                  </a:lnTo>
                  <a:lnTo>
                    <a:pt x="944667" y="368048"/>
                  </a:lnTo>
                  <a:lnTo>
                    <a:pt x="989878" y="368048"/>
                  </a:lnTo>
                  <a:lnTo>
                    <a:pt x="989878" y="311116"/>
                  </a:lnTo>
                  <a:close/>
                </a:path>
                <a:path w="4490084" h="368300">
                  <a:moveTo>
                    <a:pt x="955384" y="75016"/>
                  </a:moveTo>
                  <a:lnTo>
                    <a:pt x="778225" y="75016"/>
                  </a:lnTo>
                  <a:lnTo>
                    <a:pt x="778120" y="142329"/>
                  </a:lnTo>
                  <a:lnTo>
                    <a:pt x="777743" y="160351"/>
                  </a:lnTo>
                  <a:lnTo>
                    <a:pt x="773892" y="201041"/>
                  </a:lnTo>
                  <a:lnTo>
                    <a:pt x="760811" y="248323"/>
                  </a:lnTo>
                  <a:lnTo>
                    <a:pt x="747080" y="270929"/>
                  </a:lnTo>
                  <a:lnTo>
                    <a:pt x="798653" y="270929"/>
                  </a:lnTo>
                  <a:lnTo>
                    <a:pt x="815294" y="234069"/>
                  </a:lnTo>
                  <a:lnTo>
                    <a:pt x="824105" y="184108"/>
                  </a:lnTo>
                  <a:lnTo>
                    <a:pt x="825780" y="142329"/>
                  </a:lnTo>
                  <a:lnTo>
                    <a:pt x="825780" y="114868"/>
                  </a:lnTo>
                  <a:lnTo>
                    <a:pt x="955384" y="114868"/>
                  </a:lnTo>
                  <a:lnTo>
                    <a:pt x="955384" y="75016"/>
                  </a:lnTo>
                  <a:close/>
                </a:path>
                <a:path w="4490084" h="368300">
                  <a:moveTo>
                    <a:pt x="955384" y="114868"/>
                  </a:moveTo>
                  <a:lnTo>
                    <a:pt x="903475" y="114868"/>
                  </a:lnTo>
                  <a:lnTo>
                    <a:pt x="903475" y="270929"/>
                  </a:lnTo>
                  <a:lnTo>
                    <a:pt x="955384" y="270929"/>
                  </a:lnTo>
                  <a:lnTo>
                    <a:pt x="955384" y="114868"/>
                  </a:lnTo>
                  <a:close/>
                </a:path>
                <a:path w="4490084" h="368300">
                  <a:moveTo>
                    <a:pt x="1130202" y="75016"/>
                  </a:moveTo>
                  <a:lnTo>
                    <a:pt x="1021362" y="75016"/>
                  </a:lnTo>
                  <a:lnTo>
                    <a:pt x="1021362" y="311116"/>
                  </a:lnTo>
                  <a:lnTo>
                    <a:pt x="1133886" y="311116"/>
                  </a:lnTo>
                  <a:lnTo>
                    <a:pt x="1152410" y="310028"/>
                  </a:lnTo>
                  <a:lnTo>
                    <a:pt x="1195172" y="293701"/>
                  </a:lnTo>
                  <a:lnTo>
                    <a:pt x="1212079" y="272268"/>
                  </a:lnTo>
                  <a:lnTo>
                    <a:pt x="1071261" y="272268"/>
                  </a:lnTo>
                  <a:lnTo>
                    <a:pt x="1071261" y="210648"/>
                  </a:lnTo>
                  <a:lnTo>
                    <a:pt x="1207181" y="210648"/>
                  </a:lnTo>
                  <a:lnTo>
                    <a:pt x="1203544" y="205959"/>
                  </a:lnTo>
                  <a:lnTo>
                    <a:pt x="1195944" y="199094"/>
                  </a:lnTo>
                  <a:lnTo>
                    <a:pt x="1186880" y="193568"/>
                  </a:lnTo>
                  <a:lnTo>
                    <a:pt x="1182670" y="191894"/>
                  </a:lnTo>
                  <a:lnTo>
                    <a:pt x="1164361" y="191894"/>
                  </a:lnTo>
                  <a:lnTo>
                    <a:pt x="1164361" y="186535"/>
                  </a:lnTo>
                  <a:lnTo>
                    <a:pt x="1179379" y="186535"/>
                  </a:lnTo>
                  <a:lnTo>
                    <a:pt x="1183788" y="184442"/>
                  </a:lnTo>
                  <a:lnTo>
                    <a:pt x="1191741" y="178896"/>
                  </a:lnTo>
                  <a:lnTo>
                    <a:pt x="1198521" y="172135"/>
                  </a:lnTo>
                  <a:lnTo>
                    <a:pt x="1071261" y="172135"/>
                  </a:lnTo>
                  <a:lnTo>
                    <a:pt x="1071261" y="113529"/>
                  </a:lnTo>
                  <a:lnTo>
                    <a:pt x="1206857" y="113529"/>
                  </a:lnTo>
                  <a:lnTo>
                    <a:pt x="1205972" y="110849"/>
                  </a:lnTo>
                  <a:lnTo>
                    <a:pt x="1178490" y="84246"/>
                  </a:lnTo>
                  <a:lnTo>
                    <a:pt x="1148518" y="76041"/>
                  </a:lnTo>
                  <a:lnTo>
                    <a:pt x="1130202" y="75016"/>
                  </a:lnTo>
                  <a:close/>
                </a:path>
                <a:path w="4490084" h="368300">
                  <a:moveTo>
                    <a:pt x="1207181" y="210648"/>
                  </a:moveTo>
                  <a:lnTo>
                    <a:pt x="1127523" y="210648"/>
                  </a:lnTo>
                  <a:lnTo>
                    <a:pt x="1136669" y="211108"/>
                  </a:lnTo>
                  <a:lnTo>
                    <a:pt x="1144686" y="212490"/>
                  </a:lnTo>
                  <a:lnTo>
                    <a:pt x="1167710" y="241458"/>
                  </a:lnTo>
                  <a:lnTo>
                    <a:pt x="1167061" y="248951"/>
                  </a:lnTo>
                  <a:lnTo>
                    <a:pt x="1127523" y="272268"/>
                  </a:lnTo>
                  <a:lnTo>
                    <a:pt x="1212079" y="272268"/>
                  </a:lnTo>
                  <a:lnTo>
                    <a:pt x="1216207" y="259354"/>
                  </a:lnTo>
                  <a:lnTo>
                    <a:pt x="1217610" y="244472"/>
                  </a:lnTo>
                  <a:lnTo>
                    <a:pt x="1216731" y="233148"/>
                  </a:lnTo>
                  <a:lnTo>
                    <a:pt x="1214093" y="222955"/>
                  </a:lnTo>
                  <a:lnTo>
                    <a:pt x="1209698" y="213892"/>
                  </a:lnTo>
                  <a:lnTo>
                    <a:pt x="1207181" y="210648"/>
                  </a:lnTo>
                  <a:close/>
                </a:path>
                <a:path w="4490084" h="368300">
                  <a:moveTo>
                    <a:pt x="1164361" y="186535"/>
                  </a:moveTo>
                  <a:lnTo>
                    <a:pt x="1164361" y="191894"/>
                  </a:lnTo>
                  <a:lnTo>
                    <a:pt x="1174281" y="188890"/>
                  </a:lnTo>
                  <a:lnTo>
                    <a:pt x="1164361" y="186535"/>
                  </a:lnTo>
                  <a:close/>
                </a:path>
                <a:path w="4490084" h="368300">
                  <a:moveTo>
                    <a:pt x="1174281" y="188890"/>
                  </a:moveTo>
                  <a:lnTo>
                    <a:pt x="1164361" y="191894"/>
                  </a:lnTo>
                  <a:lnTo>
                    <a:pt x="1182670" y="191894"/>
                  </a:lnTo>
                  <a:lnTo>
                    <a:pt x="1176353" y="189382"/>
                  </a:lnTo>
                  <a:lnTo>
                    <a:pt x="1174281" y="188890"/>
                  </a:lnTo>
                  <a:close/>
                </a:path>
                <a:path w="4490084" h="368300">
                  <a:moveTo>
                    <a:pt x="1179379" y="186535"/>
                  </a:moveTo>
                  <a:lnTo>
                    <a:pt x="1164361" y="186535"/>
                  </a:lnTo>
                  <a:lnTo>
                    <a:pt x="1174281" y="188890"/>
                  </a:lnTo>
                  <a:lnTo>
                    <a:pt x="1174661" y="188775"/>
                  </a:lnTo>
                  <a:lnTo>
                    <a:pt x="1179379" y="186535"/>
                  </a:lnTo>
                  <a:close/>
                </a:path>
                <a:path w="4490084" h="368300">
                  <a:moveTo>
                    <a:pt x="1206857" y="113529"/>
                  </a:moveTo>
                  <a:lnTo>
                    <a:pt x="1120825" y="113529"/>
                  </a:lnTo>
                  <a:lnTo>
                    <a:pt x="1130368" y="113989"/>
                  </a:lnTo>
                  <a:lnTo>
                    <a:pt x="1138572" y="115371"/>
                  </a:lnTo>
                  <a:lnTo>
                    <a:pt x="1145438" y="117673"/>
                  </a:lnTo>
                  <a:lnTo>
                    <a:pt x="1150966" y="120896"/>
                  </a:lnTo>
                  <a:lnTo>
                    <a:pt x="1157444" y="125808"/>
                  </a:lnTo>
                  <a:lnTo>
                    <a:pt x="1160678" y="133064"/>
                  </a:lnTo>
                  <a:lnTo>
                    <a:pt x="1160678" y="152488"/>
                  </a:lnTo>
                  <a:lnTo>
                    <a:pt x="1120825" y="172135"/>
                  </a:lnTo>
                  <a:lnTo>
                    <a:pt x="1198521" y="172135"/>
                  </a:lnTo>
                  <a:lnTo>
                    <a:pt x="1204090" y="164369"/>
                  </a:lnTo>
                  <a:lnTo>
                    <a:pt x="1208066" y="155809"/>
                  </a:lnTo>
                  <a:lnTo>
                    <a:pt x="1210452" y="146453"/>
                  </a:lnTo>
                  <a:lnTo>
                    <a:pt x="1211247" y="136301"/>
                  </a:lnTo>
                  <a:lnTo>
                    <a:pt x="1209928" y="122822"/>
                  </a:lnTo>
                  <a:lnTo>
                    <a:pt x="1206857" y="113529"/>
                  </a:lnTo>
                  <a:close/>
                </a:path>
                <a:path w="4490084" h="368300">
                  <a:moveTo>
                    <a:pt x="1302767" y="75016"/>
                  </a:moveTo>
                  <a:lnTo>
                    <a:pt x="1254542" y="75016"/>
                  </a:lnTo>
                  <a:lnTo>
                    <a:pt x="1254542" y="311116"/>
                  </a:lnTo>
                  <a:lnTo>
                    <a:pt x="1292720" y="311116"/>
                  </a:lnTo>
                  <a:lnTo>
                    <a:pt x="1348999" y="239114"/>
                  </a:lnTo>
                  <a:lnTo>
                    <a:pt x="1294395" y="239114"/>
                  </a:lnTo>
                  <a:lnTo>
                    <a:pt x="1302767" y="228374"/>
                  </a:lnTo>
                  <a:lnTo>
                    <a:pt x="1302767" y="75016"/>
                  </a:lnTo>
                  <a:close/>
                </a:path>
                <a:path w="4490084" h="368300">
                  <a:moveTo>
                    <a:pt x="1461172" y="147018"/>
                  </a:moveTo>
                  <a:lnTo>
                    <a:pt x="1420984" y="147018"/>
                  </a:lnTo>
                  <a:lnTo>
                    <a:pt x="1412612" y="157729"/>
                  </a:lnTo>
                  <a:lnTo>
                    <a:pt x="1412612" y="311116"/>
                  </a:lnTo>
                  <a:lnTo>
                    <a:pt x="1461172" y="311116"/>
                  </a:lnTo>
                  <a:lnTo>
                    <a:pt x="1461172" y="147018"/>
                  </a:lnTo>
                  <a:close/>
                </a:path>
                <a:path w="4490084" h="368300">
                  <a:moveTo>
                    <a:pt x="1302767" y="228374"/>
                  </a:moveTo>
                  <a:lnTo>
                    <a:pt x="1294395" y="239114"/>
                  </a:lnTo>
                  <a:lnTo>
                    <a:pt x="1302767" y="239114"/>
                  </a:lnTo>
                  <a:lnTo>
                    <a:pt x="1302767" y="228374"/>
                  </a:lnTo>
                  <a:close/>
                </a:path>
                <a:path w="4490084" h="368300">
                  <a:moveTo>
                    <a:pt x="1461172" y="75016"/>
                  </a:moveTo>
                  <a:lnTo>
                    <a:pt x="1422324" y="75016"/>
                  </a:lnTo>
                  <a:lnTo>
                    <a:pt x="1302767" y="228374"/>
                  </a:lnTo>
                  <a:lnTo>
                    <a:pt x="1302767" y="239114"/>
                  </a:lnTo>
                  <a:lnTo>
                    <a:pt x="1348999" y="239114"/>
                  </a:lnTo>
                  <a:lnTo>
                    <a:pt x="1412612" y="157729"/>
                  </a:lnTo>
                  <a:lnTo>
                    <a:pt x="1412612" y="147018"/>
                  </a:lnTo>
                  <a:lnTo>
                    <a:pt x="1461172" y="147018"/>
                  </a:lnTo>
                  <a:lnTo>
                    <a:pt x="1461172" y="75016"/>
                  </a:lnTo>
                  <a:close/>
                </a:path>
                <a:path w="4490084" h="368300">
                  <a:moveTo>
                    <a:pt x="1420984" y="147018"/>
                  </a:moveTo>
                  <a:lnTo>
                    <a:pt x="1412612" y="147018"/>
                  </a:lnTo>
                  <a:lnTo>
                    <a:pt x="1412612" y="157729"/>
                  </a:lnTo>
                  <a:lnTo>
                    <a:pt x="1420984" y="147018"/>
                  </a:lnTo>
                  <a:close/>
                </a:path>
                <a:path w="4490084" h="368300">
                  <a:moveTo>
                    <a:pt x="1561232" y="75016"/>
                  </a:moveTo>
                  <a:lnTo>
                    <a:pt x="1508988" y="75016"/>
                  </a:lnTo>
                  <a:lnTo>
                    <a:pt x="1508988" y="311116"/>
                  </a:lnTo>
                  <a:lnTo>
                    <a:pt x="1561232" y="311116"/>
                  </a:lnTo>
                  <a:lnTo>
                    <a:pt x="1561232" y="212992"/>
                  </a:lnTo>
                  <a:lnTo>
                    <a:pt x="1721981" y="212992"/>
                  </a:lnTo>
                  <a:lnTo>
                    <a:pt x="1721981" y="169791"/>
                  </a:lnTo>
                  <a:lnTo>
                    <a:pt x="1561232" y="169791"/>
                  </a:lnTo>
                  <a:lnTo>
                    <a:pt x="1561232" y="75016"/>
                  </a:lnTo>
                  <a:close/>
                </a:path>
                <a:path w="4490084" h="368300">
                  <a:moveTo>
                    <a:pt x="1721981" y="212992"/>
                  </a:moveTo>
                  <a:lnTo>
                    <a:pt x="1669402" y="212992"/>
                  </a:lnTo>
                  <a:lnTo>
                    <a:pt x="1669402" y="311116"/>
                  </a:lnTo>
                  <a:lnTo>
                    <a:pt x="1721981" y="311116"/>
                  </a:lnTo>
                  <a:lnTo>
                    <a:pt x="1721981" y="212992"/>
                  </a:lnTo>
                  <a:close/>
                </a:path>
                <a:path w="4490084" h="368300">
                  <a:moveTo>
                    <a:pt x="1721981" y="75016"/>
                  </a:moveTo>
                  <a:lnTo>
                    <a:pt x="1669402" y="75016"/>
                  </a:lnTo>
                  <a:lnTo>
                    <a:pt x="1669402" y="169791"/>
                  </a:lnTo>
                  <a:lnTo>
                    <a:pt x="1721981" y="169791"/>
                  </a:lnTo>
                  <a:lnTo>
                    <a:pt x="1721981" y="75016"/>
                  </a:lnTo>
                  <a:close/>
                </a:path>
                <a:path w="4490084" h="368300">
                  <a:moveTo>
                    <a:pt x="1842622" y="238728"/>
                  </a:moveTo>
                  <a:lnTo>
                    <a:pt x="1804459" y="311116"/>
                  </a:lnTo>
                  <a:lnTo>
                    <a:pt x="1858712" y="311116"/>
                  </a:lnTo>
                  <a:lnTo>
                    <a:pt x="1892809" y="246147"/>
                  </a:lnTo>
                  <a:lnTo>
                    <a:pt x="1847325" y="246147"/>
                  </a:lnTo>
                  <a:lnTo>
                    <a:pt x="1842622" y="238728"/>
                  </a:lnTo>
                  <a:close/>
                </a:path>
                <a:path w="4490084" h="368300">
                  <a:moveTo>
                    <a:pt x="2107695" y="117547"/>
                  </a:moveTo>
                  <a:lnTo>
                    <a:pt x="2055451" y="117547"/>
                  </a:lnTo>
                  <a:lnTo>
                    <a:pt x="2055451" y="311116"/>
                  </a:lnTo>
                  <a:lnTo>
                    <a:pt x="2107695" y="311116"/>
                  </a:lnTo>
                  <a:lnTo>
                    <a:pt x="2107695" y="117547"/>
                  </a:lnTo>
                  <a:close/>
                </a:path>
                <a:path w="4490084" h="368300">
                  <a:moveTo>
                    <a:pt x="1846655" y="231076"/>
                  </a:moveTo>
                  <a:lnTo>
                    <a:pt x="1842622" y="238728"/>
                  </a:lnTo>
                  <a:lnTo>
                    <a:pt x="1847325" y="246147"/>
                  </a:lnTo>
                  <a:lnTo>
                    <a:pt x="1846655" y="231076"/>
                  </a:lnTo>
                  <a:close/>
                </a:path>
                <a:path w="4490084" h="368300">
                  <a:moveTo>
                    <a:pt x="1900718" y="231076"/>
                  </a:moveTo>
                  <a:lnTo>
                    <a:pt x="1846655" y="231076"/>
                  </a:lnTo>
                  <a:lnTo>
                    <a:pt x="1847325" y="246147"/>
                  </a:lnTo>
                  <a:lnTo>
                    <a:pt x="1892809" y="246147"/>
                  </a:lnTo>
                  <a:lnTo>
                    <a:pt x="1900718" y="231076"/>
                  </a:lnTo>
                  <a:close/>
                </a:path>
                <a:path w="4490084" h="368300">
                  <a:moveTo>
                    <a:pt x="1794077" y="75016"/>
                  </a:moveTo>
                  <a:lnTo>
                    <a:pt x="1738820" y="75016"/>
                  </a:lnTo>
                  <a:lnTo>
                    <a:pt x="1842622" y="238728"/>
                  </a:lnTo>
                  <a:lnTo>
                    <a:pt x="1846655" y="231076"/>
                  </a:lnTo>
                  <a:lnTo>
                    <a:pt x="1900718" y="231076"/>
                  </a:lnTo>
                  <a:lnTo>
                    <a:pt x="1916361" y="201271"/>
                  </a:lnTo>
                  <a:lnTo>
                    <a:pt x="1863065" y="201271"/>
                  </a:lnTo>
                  <a:lnTo>
                    <a:pt x="1867482" y="192776"/>
                  </a:lnTo>
                  <a:lnTo>
                    <a:pt x="1794077" y="75016"/>
                  </a:lnTo>
                  <a:close/>
                </a:path>
                <a:path w="4490084" h="368300">
                  <a:moveTo>
                    <a:pt x="1867482" y="192776"/>
                  </a:moveTo>
                  <a:lnTo>
                    <a:pt x="1863065" y="201271"/>
                  </a:lnTo>
                  <a:lnTo>
                    <a:pt x="1872777" y="201271"/>
                  </a:lnTo>
                  <a:lnTo>
                    <a:pt x="1867482" y="192776"/>
                  </a:lnTo>
                  <a:close/>
                </a:path>
                <a:path w="4490084" h="368300">
                  <a:moveTo>
                    <a:pt x="1980435" y="75016"/>
                  </a:moveTo>
                  <a:lnTo>
                    <a:pt x="1928704" y="75016"/>
                  </a:lnTo>
                  <a:lnTo>
                    <a:pt x="1867482" y="192776"/>
                  </a:lnTo>
                  <a:lnTo>
                    <a:pt x="1872777" y="201271"/>
                  </a:lnTo>
                  <a:lnTo>
                    <a:pt x="1916361" y="201271"/>
                  </a:lnTo>
                  <a:lnTo>
                    <a:pt x="1980435" y="79183"/>
                  </a:lnTo>
                  <a:lnTo>
                    <a:pt x="1980435" y="75016"/>
                  </a:lnTo>
                  <a:close/>
                </a:path>
                <a:path w="4490084" h="368300">
                  <a:moveTo>
                    <a:pt x="2182711" y="75016"/>
                  </a:moveTo>
                  <a:lnTo>
                    <a:pt x="1982622" y="75016"/>
                  </a:lnTo>
                  <a:lnTo>
                    <a:pt x="1980435" y="79183"/>
                  </a:lnTo>
                  <a:lnTo>
                    <a:pt x="1980435" y="117547"/>
                  </a:lnTo>
                  <a:lnTo>
                    <a:pt x="2182711" y="117547"/>
                  </a:lnTo>
                  <a:lnTo>
                    <a:pt x="2182711" y="75016"/>
                  </a:lnTo>
                  <a:close/>
                </a:path>
                <a:path w="4490084" h="368300">
                  <a:moveTo>
                    <a:pt x="1982622" y="75016"/>
                  </a:moveTo>
                  <a:lnTo>
                    <a:pt x="1980435" y="75016"/>
                  </a:lnTo>
                  <a:lnTo>
                    <a:pt x="1980435" y="79183"/>
                  </a:lnTo>
                  <a:lnTo>
                    <a:pt x="1982622" y="75016"/>
                  </a:lnTo>
                  <a:close/>
                </a:path>
                <a:path w="4490084" h="368300">
                  <a:moveTo>
                    <a:pt x="2263054" y="75016"/>
                  </a:moveTo>
                  <a:lnTo>
                    <a:pt x="2211146" y="75016"/>
                  </a:lnTo>
                  <a:lnTo>
                    <a:pt x="2211146" y="311116"/>
                  </a:lnTo>
                  <a:lnTo>
                    <a:pt x="2315632" y="311116"/>
                  </a:lnTo>
                  <a:lnTo>
                    <a:pt x="2334156" y="309986"/>
                  </a:lnTo>
                  <a:lnTo>
                    <a:pt x="2376918" y="293032"/>
                  </a:lnTo>
                  <a:lnTo>
                    <a:pt x="2392972" y="271598"/>
                  </a:lnTo>
                  <a:lnTo>
                    <a:pt x="2263054" y="271598"/>
                  </a:lnTo>
                  <a:lnTo>
                    <a:pt x="2263054" y="209643"/>
                  </a:lnTo>
                  <a:lnTo>
                    <a:pt x="2393060" y="209643"/>
                  </a:lnTo>
                  <a:lnTo>
                    <a:pt x="2386588" y="198445"/>
                  </a:lnTo>
                  <a:lnTo>
                    <a:pt x="2350545" y="174982"/>
                  </a:lnTo>
                  <a:lnTo>
                    <a:pt x="2315632" y="170460"/>
                  </a:lnTo>
                  <a:lnTo>
                    <a:pt x="2263054" y="170460"/>
                  </a:lnTo>
                  <a:lnTo>
                    <a:pt x="2263054" y="75016"/>
                  </a:lnTo>
                  <a:close/>
                </a:path>
                <a:path w="4490084" h="368300">
                  <a:moveTo>
                    <a:pt x="2393060" y="209643"/>
                  </a:moveTo>
                  <a:lnTo>
                    <a:pt x="2308935" y="209643"/>
                  </a:lnTo>
                  <a:lnTo>
                    <a:pt x="2318773" y="210124"/>
                  </a:lnTo>
                  <a:lnTo>
                    <a:pt x="2327189" y="211569"/>
                  </a:lnTo>
                  <a:lnTo>
                    <a:pt x="2334180" y="213976"/>
                  </a:lnTo>
                  <a:lnTo>
                    <a:pt x="2339745" y="217346"/>
                  </a:lnTo>
                  <a:lnTo>
                    <a:pt x="2346223" y="222481"/>
                  </a:lnTo>
                  <a:lnTo>
                    <a:pt x="2349457" y="230183"/>
                  </a:lnTo>
                  <a:lnTo>
                    <a:pt x="2349457" y="250947"/>
                  </a:lnTo>
                  <a:lnTo>
                    <a:pt x="2308935" y="271598"/>
                  </a:lnTo>
                  <a:lnTo>
                    <a:pt x="2392972" y="271598"/>
                  </a:lnTo>
                  <a:lnTo>
                    <a:pt x="2393495" y="270677"/>
                  </a:lnTo>
                  <a:lnTo>
                    <a:pt x="2397640" y="256549"/>
                  </a:lnTo>
                  <a:lnTo>
                    <a:pt x="2399021" y="240453"/>
                  </a:lnTo>
                  <a:lnTo>
                    <a:pt x="2397640" y="224399"/>
                  </a:lnTo>
                  <a:lnTo>
                    <a:pt x="2393495" y="210397"/>
                  </a:lnTo>
                  <a:lnTo>
                    <a:pt x="2393060" y="209643"/>
                  </a:lnTo>
                  <a:close/>
                </a:path>
                <a:path w="4490084" h="368300">
                  <a:moveTo>
                    <a:pt x="2480065" y="75016"/>
                  </a:moveTo>
                  <a:lnTo>
                    <a:pt x="2428157" y="75016"/>
                  </a:lnTo>
                  <a:lnTo>
                    <a:pt x="2428157" y="311116"/>
                  </a:lnTo>
                  <a:lnTo>
                    <a:pt x="2480065" y="311116"/>
                  </a:lnTo>
                  <a:lnTo>
                    <a:pt x="2480065" y="75016"/>
                  </a:lnTo>
                  <a:close/>
                </a:path>
                <a:path w="4490084" h="368300">
                  <a:moveTo>
                    <a:pt x="2576285" y="75016"/>
                  </a:moveTo>
                  <a:lnTo>
                    <a:pt x="2528060" y="75016"/>
                  </a:lnTo>
                  <a:lnTo>
                    <a:pt x="2528060" y="311116"/>
                  </a:lnTo>
                  <a:lnTo>
                    <a:pt x="2566238" y="311116"/>
                  </a:lnTo>
                  <a:lnTo>
                    <a:pt x="2622517" y="239114"/>
                  </a:lnTo>
                  <a:lnTo>
                    <a:pt x="2567912" y="239114"/>
                  </a:lnTo>
                  <a:lnTo>
                    <a:pt x="2576285" y="228374"/>
                  </a:lnTo>
                  <a:lnTo>
                    <a:pt x="2576285" y="75016"/>
                  </a:lnTo>
                  <a:close/>
                </a:path>
                <a:path w="4490084" h="368300">
                  <a:moveTo>
                    <a:pt x="2734689" y="147018"/>
                  </a:moveTo>
                  <a:lnTo>
                    <a:pt x="2694502" y="147018"/>
                  </a:lnTo>
                  <a:lnTo>
                    <a:pt x="2686130" y="157729"/>
                  </a:lnTo>
                  <a:lnTo>
                    <a:pt x="2686130" y="311116"/>
                  </a:lnTo>
                  <a:lnTo>
                    <a:pt x="2734689" y="311116"/>
                  </a:lnTo>
                  <a:lnTo>
                    <a:pt x="2734689" y="147018"/>
                  </a:lnTo>
                  <a:close/>
                </a:path>
                <a:path w="4490084" h="368300">
                  <a:moveTo>
                    <a:pt x="2576285" y="228374"/>
                  </a:moveTo>
                  <a:lnTo>
                    <a:pt x="2567912" y="239114"/>
                  </a:lnTo>
                  <a:lnTo>
                    <a:pt x="2576285" y="239114"/>
                  </a:lnTo>
                  <a:lnTo>
                    <a:pt x="2576285" y="228374"/>
                  </a:lnTo>
                  <a:close/>
                </a:path>
                <a:path w="4490084" h="368300">
                  <a:moveTo>
                    <a:pt x="2734689" y="75016"/>
                  </a:moveTo>
                  <a:lnTo>
                    <a:pt x="2695842" y="75016"/>
                  </a:lnTo>
                  <a:lnTo>
                    <a:pt x="2576285" y="228374"/>
                  </a:lnTo>
                  <a:lnTo>
                    <a:pt x="2576285" y="239114"/>
                  </a:lnTo>
                  <a:lnTo>
                    <a:pt x="2622517" y="239114"/>
                  </a:lnTo>
                  <a:lnTo>
                    <a:pt x="2686130" y="157729"/>
                  </a:lnTo>
                  <a:lnTo>
                    <a:pt x="2686130" y="147018"/>
                  </a:lnTo>
                  <a:lnTo>
                    <a:pt x="2734689" y="147018"/>
                  </a:lnTo>
                  <a:lnTo>
                    <a:pt x="2734689" y="75016"/>
                  </a:lnTo>
                  <a:close/>
                </a:path>
                <a:path w="4490084" h="368300">
                  <a:moveTo>
                    <a:pt x="2694502" y="147018"/>
                  </a:moveTo>
                  <a:lnTo>
                    <a:pt x="2686130" y="147018"/>
                  </a:lnTo>
                  <a:lnTo>
                    <a:pt x="2686130" y="157729"/>
                  </a:lnTo>
                  <a:lnTo>
                    <a:pt x="2694502" y="147018"/>
                  </a:lnTo>
                  <a:close/>
                </a:path>
                <a:path w="4490084" h="368300">
                  <a:moveTo>
                    <a:pt x="2585996" y="0"/>
                  </a:moveTo>
                  <a:lnTo>
                    <a:pt x="2561214" y="8037"/>
                  </a:lnTo>
                  <a:lnTo>
                    <a:pt x="2563222" y="15028"/>
                  </a:lnTo>
                  <a:lnTo>
                    <a:pt x="2565900" y="21600"/>
                  </a:lnTo>
                  <a:lnTo>
                    <a:pt x="2596713" y="50568"/>
                  </a:lnTo>
                  <a:lnTo>
                    <a:pt x="2631207" y="56597"/>
                  </a:lnTo>
                  <a:lnTo>
                    <a:pt x="2644205" y="55801"/>
                  </a:lnTo>
                  <a:lnTo>
                    <a:pt x="2684726" y="36859"/>
                  </a:lnTo>
                  <a:lnTo>
                    <a:pt x="2690259" y="30140"/>
                  </a:lnTo>
                  <a:lnTo>
                    <a:pt x="2631542" y="30140"/>
                  </a:lnTo>
                  <a:lnTo>
                    <a:pt x="2623230" y="29700"/>
                  </a:lnTo>
                  <a:lnTo>
                    <a:pt x="2589287" y="7388"/>
                  </a:lnTo>
                  <a:lnTo>
                    <a:pt x="2585996" y="0"/>
                  </a:lnTo>
                  <a:close/>
                </a:path>
                <a:path w="4490084" h="368300">
                  <a:moveTo>
                    <a:pt x="2677088" y="334"/>
                  </a:moveTo>
                  <a:lnTo>
                    <a:pt x="2647529" y="28298"/>
                  </a:lnTo>
                  <a:lnTo>
                    <a:pt x="2631542" y="30140"/>
                  </a:lnTo>
                  <a:lnTo>
                    <a:pt x="2690259" y="30140"/>
                  </a:lnTo>
                  <a:lnTo>
                    <a:pt x="2691569" y="28549"/>
                  </a:lnTo>
                  <a:lnTo>
                    <a:pt x="2696948" y="18942"/>
                  </a:lnTo>
                  <a:lnTo>
                    <a:pt x="2700865" y="8037"/>
                  </a:lnTo>
                  <a:lnTo>
                    <a:pt x="2677088" y="334"/>
                  </a:lnTo>
                  <a:close/>
                </a:path>
                <a:path w="4490084" h="368300">
                  <a:moveTo>
                    <a:pt x="2949666" y="238728"/>
                  </a:moveTo>
                  <a:lnTo>
                    <a:pt x="2911503" y="311116"/>
                  </a:lnTo>
                  <a:lnTo>
                    <a:pt x="2965756" y="311116"/>
                  </a:lnTo>
                  <a:lnTo>
                    <a:pt x="2999853" y="246147"/>
                  </a:lnTo>
                  <a:lnTo>
                    <a:pt x="2954369" y="246147"/>
                  </a:lnTo>
                  <a:lnTo>
                    <a:pt x="2949666" y="238728"/>
                  </a:lnTo>
                  <a:close/>
                </a:path>
                <a:path w="4490084" h="368300">
                  <a:moveTo>
                    <a:pt x="2953700" y="231076"/>
                  </a:moveTo>
                  <a:lnTo>
                    <a:pt x="2949666" y="238728"/>
                  </a:lnTo>
                  <a:lnTo>
                    <a:pt x="2954369" y="246147"/>
                  </a:lnTo>
                  <a:lnTo>
                    <a:pt x="2953700" y="231076"/>
                  </a:lnTo>
                  <a:close/>
                </a:path>
                <a:path w="4490084" h="368300">
                  <a:moveTo>
                    <a:pt x="3007762" y="231076"/>
                  </a:moveTo>
                  <a:lnTo>
                    <a:pt x="2953700" y="231076"/>
                  </a:lnTo>
                  <a:lnTo>
                    <a:pt x="2954369" y="246147"/>
                  </a:lnTo>
                  <a:lnTo>
                    <a:pt x="2999853" y="246147"/>
                  </a:lnTo>
                  <a:lnTo>
                    <a:pt x="3007762" y="231076"/>
                  </a:lnTo>
                  <a:close/>
                </a:path>
                <a:path w="4490084" h="368300">
                  <a:moveTo>
                    <a:pt x="2901121" y="75016"/>
                  </a:moveTo>
                  <a:lnTo>
                    <a:pt x="2845864" y="75016"/>
                  </a:lnTo>
                  <a:lnTo>
                    <a:pt x="2949666" y="238728"/>
                  </a:lnTo>
                  <a:lnTo>
                    <a:pt x="2953700" y="231076"/>
                  </a:lnTo>
                  <a:lnTo>
                    <a:pt x="3007762" y="231076"/>
                  </a:lnTo>
                  <a:lnTo>
                    <a:pt x="3023405" y="201271"/>
                  </a:lnTo>
                  <a:lnTo>
                    <a:pt x="2970109" y="201271"/>
                  </a:lnTo>
                  <a:lnTo>
                    <a:pt x="2974526" y="192776"/>
                  </a:lnTo>
                  <a:lnTo>
                    <a:pt x="2901121" y="75016"/>
                  </a:lnTo>
                  <a:close/>
                </a:path>
                <a:path w="4490084" h="368300">
                  <a:moveTo>
                    <a:pt x="2974526" y="192776"/>
                  </a:moveTo>
                  <a:lnTo>
                    <a:pt x="2970109" y="201271"/>
                  </a:lnTo>
                  <a:lnTo>
                    <a:pt x="2979821" y="201271"/>
                  </a:lnTo>
                  <a:lnTo>
                    <a:pt x="2974526" y="192776"/>
                  </a:lnTo>
                  <a:close/>
                </a:path>
                <a:path w="4490084" h="368300">
                  <a:moveTo>
                    <a:pt x="3089666" y="75016"/>
                  </a:moveTo>
                  <a:lnTo>
                    <a:pt x="3035749" y="75016"/>
                  </a:lnTo>
                  <a:lnTo>
                    <a:pt x="2974526" y="192776"/>
                  </a:lnTo>
                  <a:lnTo>
                    <a:pt x="2979821" y="201271"/>
                  </a:lnTo>
                  <a:lnTo>
                    <a:pt x="3023405" y="201271"/>
                  </a:lnTo>
                  <a:lnTo>
                    <a:pt x="3089666" y="75016"/>
                  </a:lnTo>
                  <a:close/>
                </a:path>
                <a:path w="4490084" h="368300">
                  <a:moveTo>
                    <a:pt x="3218088" y="75016"/>
                  </a:moveTo>
                  <a:lnTo>
                    <a:pt x="3107908" y="75016"/>
                  </a:lnTo>
                  <a:lnTo>
                    <a:pt x="3107908" y="311116"/>
                  </a:lnTo>
                  <a:lnTo>
                    <a:pt x="3160151" y="311116"/>
                  </a:lnTo>
                  <a:lnTo>
                    <a:pt x="3160151" y="219355"/>
                  </a:lnTo>
                  <a:lnTo>
                    <a:pt x="3218088" y="219355"/>
                  </a:lnTo>
                  <a:lnTo>
                    <a:pt x="3266942" y="208429"/>
                  </a:lnTo>
                  <a:lnTo>
                    <a:pt x="3292890" y="178833"/>
                  </a:lnTo>
                  <a:lnTo>
                    <a:pt x="3160151" y="178833"/>
                  </a:lnTo>
                  <a:lnTo>
                    <a:pt x="3160151" y="115538"/>
                  </a:lnTo>
                  <a:lnTo>
                    <a:pt x="3293100" y="115538"/>
                  </a:lnTo>
                  <a:lnTo>
                    <a:pt x="3287454" y="104884"/>
                  </a:lnTo>
                  <a:lnTo>
                    <a:pt x="3278369" y="94440"/>
                  </a:lnTo>
                  <a:lnTo>
                    <a:pt x="3266942" y="85942"/>
                  </a:lnTo>
                  <a:lnTo>
                    <a:pt x="3253087" y="79872"/>
                  </a:lnTo>
                  <a:lnTo>
                    <a:pt x="3236802" y="76230"/>
                  </a:lnTo>
                  <a:lnTo>
                    <a:pt x="3218088" y="75016"/>
                  </a:lnTo>
                  <a:close/>
                </a:path>
                <a:path w="4490084" h="368300">
                  <a:moveTo>
                    <a:pt x="3293100" y="115538"/>
                  </a:moveTo>
                  <a:lnTo>
                    <a:pt x="3211390" y="115538"/>
                  </a:lnTo>
                  <a:lnTo>
                    <a:pt x="3220161" y="116061"/>
                  </a:lnTo>
                  <a:lnTo>
                    <a:pt x="3227717" y="117631"/>
                  </a:lnTo>
                  <a:lnTo>
                    <a:pt x="3234059" y="120247"/>
                  </a:lnTo>
                  <a:lnTo>
                    <a:pt x="3239186" y="123910"/>
                  </a:lnTo>
                  <a:lnTo>
                    <a:pt x="3245434" y="129269"/>
                  </a:lnTo>
                  <a:lnTo>
                    <a:pt x="3248563" y="136971"/>
                  </a:lnTo>
                  <a:lnTo>
                    <a:pt x="3248563" y="157065"/>
                  </a:lnTo>
                  <a:lnTo>
                    <a:pt x="3211390" y="178833"/>
                  </a:lnTo>
                  <a:lnTo>
                    <a:pt x="3292890" y="178833"/>
                  </a:lnTo>
                  <a:lnTo>
                    <a:pt x="3293943" y="176823"/>
                  </a:lnTo>
                  <a:lnTo>
                    <a:pt x="3297835" y="162758"/>
                  </a:lnTo>
                  <a:lnTo>
                    <a:pt x="3299132" y="147018"/>
                  </a:lnTo>
                  <a:lnTo>
                    <a:pt x="3297835" y="131173"/>
                  </a:lnTo>
                  <a:lnTo>
                    <a:pt x="3293943" y="117129"/>
                  </a:lnTo>
                  <a:lnTo>
                    <a:pt x="3293100" y="115538"/>
                  </a:lnTo>
                  <a:close/>
                </a:path>
                <a:path w="4490084" h="368300">
                  <a:moveTo>
                    <a:pt x="3439463" y="71332"/>
                  </a:moveTo>
                  <a:lnTo>
                    <a:pt x="3391175" y="79809"/>
                  </a:lnTo>
                  <a:lnTo>
                    <a:pt x="3354400" y="104570"/>
                  </a:lnTo>
                  <a:lnTo>
                    <a:pt x="3331312" y="143104"/>
                  </a:lnTo>
                  <a:lnTo>
                    <a:pt x="3323590" y="192898"/>
                  </a:lnTo>
                  <a:lnTo>
                    <a:pt x="3324469" y="210585"/>
                  </a:lnTo>
                  <a:lnTo>
                    <a:pt x="3337655" y="256863"/>
                  </a:lnTo>
                  <a:lnTo>
                    <a:pt x="3365376" y="291294"/>
                  </a:lnTo>
                  <a:lnTo>
                    <a:pt x="3406056" y="311032"/>
                  </a:lnTo>
                  <a:lnTo>
                    <a:pt x="3439463" y="314800"/>
                  </a:lnTo>
                  <a:lnTo>
                    <a:pt x="3456774" y="313858"/>
                  </a:lnTo>
                  <a:lnTo>
                    <a:pt x="3501418" y="299730"/>
                  </a:lnTo>
                  <a:lnTo>
                    <a:pt x="3533357" y="270594"/>
                  </a:lnTo>
                  <a:lnTo>
                    <a:pt x="3439463" y="270594"/>
                  </a:lnTo>
                  <a:lnTo>
                    <a:pt x="3425019" y="269317"/>
                  </a:lnTo>
                  <a:lnTo>
                    <a:pt x="3386655" y="238800"/>
                  </a:lnTo>
                  <a:lnTo>
                    <a:pt x="3378178" y="192898"/>
                  </a:lnTo>
                  <a:lnTo>
                    <a:pt x="3379119" y="175526"/>
                  </a:lnTo>
                  <a:lnTo>
                    <a:pt x="3393248" y="135966"/>
                  </a:lnTo>
                  <a:lnTo>
                    <a:pt x="3439463" y="115538"/>
                  </a:lnTo>
                  <a:lnTo>
                    <a:pt x="3533461" y="115538"/>
                  </a:lnTo>
                  <a:lnTo>
                    <a:pt x="3524526" y="104570"/>
                  </a:lnTo>
                  <a:lnTo>
                    <a:pt x="3487751" y="79809"/>
                  </a:lnTo>
                  <a:lnTo>
                    <a:pt x="3456774" y="72274"/>
                  </a:lnTo>
                  <a:lnTo>
                    <a:pt x="3439463" y="71332"/>
                  </a:lnTo>
                  <a:close/>
                </a:path>
                <a:path w="4490084" h="368300">
                  <a:moveTo>
                    <a:pt x="3533461" y="115538"/>
                  </a:moveTo>
                  <a:lnTo>
                    <a:pt x="3439463" y="115538"/>
                  </a:lnTo>
                  <a:lnTo>
                    <a:pt x="3453758" y="116815"/>
                  </a:lnTo>
                  <a:lnTo>
                    <a:pt x="3466171" y="120645"/>
                  </a:lnTo>
                  <a:lnTo>
                    <a:pt x="3497150" y="160246"/>
                  </a:lnTo>
                  <a:lnTo>
                    <a:pt x="3501084" y="192898"/>
                  </a:lnTo>
                  <a:lnTo>
                    <a:pt x="3500100" y="210166"/>
                  </a:lnTo>
                  <a:lnTo>
                    <a:pt x="3485344" y="250165"/>
                  </a:lnTo>
                  <a:lnTo>
                    <a:pt x="3439463" y="270594"/>
                  </a:lnTo>
                  <a:lnTo>
                    <a:pt x="3533357" y="270594"/>
                  </a:lnTo>
                  <a:lnTo>
                    <a:pt x="3552405" y="227309"/>
                  </a:lnTo>
                  <a:lnTo>
                    <a:pt x="3556006" y="192563"/>
                  </a:lnTo>
                  <a:lnTo>
                    <a:pt x="3555106" y="174898"/>
                  </a:lnTo>
                  <a:lnTo>
                    <a:pt x="3552405" y="158404"/>
                  </a:lnTo>
                  <a:lnTo>
                    <a:pt x="3547904" y="143083"/>
                  </a:lnTo>
                  <a:lnTo>
                    <a:pt x="3541606" y="128934"/>
                  </a:lnTo>
                  <a:lnTo>
                    <a:pt x="3533819" y="115978"/>
                  </a:lnTo>
                  <a:lnTo>
                    <a:pt x="3533461" y="115538"/>
                  </a:lnTo>
                  <a:close/>
                </a:path>
                <a:path w="4490084" h="368300">
                  <a:moveTo>
                    <a:pt x="3705683" y="75016"/>
                  </a:moveTo>
                  <a:lnTo>
                    <a:pt x="3596842" y="75016"/>
                  </a:lnTo>
                  <a:lnTo>
                    <a:pt x="3596842" y="311116"/>
                  </a:lnTo>
                  <a:lnTo>
                    <a:pt x="3709367" y="311116"/>
                  </a:lnTo>
                  <a:lnTo>
                    <a:pt x="3727890" y="310028"/>
                  </a:lnTo>
                  <a:lnTo>
                    <a:pt x="3770652" y="293701"/>
                  </a:lnTo>
                  <a:lnTo>
                    <a:pt x="3787560" y="272268"/>
                  </a:lnTo>
                  <a:lnTo>
                    <a:pt x="3646741" y="272268"/>
                  </a:lnTo>
                  <a:lnTo>
                    <a:pt x="3646741" y="210648"/>
                  </a:lnTo>
                  <a:lnTo>
                    <a:pt x="3782662" y="210648"/>
                  </a:lnTo>
                  <a:lnTo>
                    <a:pt x="3779025" y="205959"/>
                  </a:lnTo>
                  <a:lnTo>
                    <a:pt x="3771425" y="199094"/>
                  </a:lnTo>
                  <a:lnTo>
                    <a:pt x="3762361" y="193568"/>
                  </a:lnTo>
                  <a:lnTo>
                    <a:pt x="3758150" y="191894"/>
                  </a:lnTo>
                  <a:lnTo>
                    <a:pt x="3739842" y="191894"/>
                  </a:lnTo>
                  <a:lnTo>
                    <a:pt x="3739842" y="186535"/>
                  </a:lnTo>
                  <a:lnTo>
                    <a:pt x="3754853" y="186535"/>
                  </a:lnTo>
                  <a:lnTo>
                    <a:pt x="3759261" y="184442"/>
                  </a:lnTo>
                  <a:lnTo>
                    <a:pt x="3767216" y="178896"/>
                  </a:lnTo>
                  <a:lnTo>
                    <a:pt x="3774001" y="172135"/>
                  </a:lnTo>
                  <a:lnTo>
                    <a:pt x="3646741" y="172135"/>
                  </a:lnTo>
                  <a:lnTo>
                    <a:pt x="3646741" y="113529"/>
                  </a:lnTo>
                  <a:lnTo>
                    <a:pt x="3782338" y="113529"/>
                  </a:lnTo>
                  <a:lnTo>
                    <a:pt x="3781453" y="110849"/>
                  </a:lnTo>
                  <a:lnTo>
                    <a:pt x="3753969" y="84246"/>
                  </a:lnTo>
                  <a:lnTo>
                    <a:pt x="3723994" y="76041"/>
                  </a:lnTo>
                  <a:lnTo>
                    <a:pt x="3705683" y="75016"/>
                  </a:lnTo>
                  <a:close/>
                </a:path>
                <a:path w="4490084" h="368300">
                  <a:moveTo>
                    <a:pt x="3782662" y="210648"/>
                  </a:moveTo>
                  <a:lnTo>
                    <a:pt x="3703004" y="210648"/>
                  </a:lnTo>
                  <a:lnTo>
                    <a:pt x="3712148" y="211108"/>
                  </a:lnTo>
                  <a:lnTo>
                    <a:pt x="3720163" y="212490"/>
                  </a:lnTo>
                  <a:lnTo>
                    <a:pt x="3743191" y="241458"/>
                  </a:lnTo>
                  <a:lnTo>
                    <a:pt x="3742542" y="248951"/>
                  </a:lnTo>
                  <a:lnTo>
                    <a:pt x="3703004" y="272268"/>
                  </a:lnTo>
                  <a:lnTo>
                    <a:pt x="3787560" y="272268"/>
                  </a:lnTo>
                  <a:lnTo>
                    <a:pt x="3791687" y="259354"/>
                  </a:lnTo>
                  <a:lnTo>
                    <a:pt x="3793090" y="244472"/>
                  </a:lnTo>
                  <a:lnTo>
                    <a:pt x="3792211" y="233148"/>
                  </a:lnTo>
                  <a:lnTo>
                    <a:pt x="3789574" y="222955"/>
                  </a:lnTo>
                  <a:lnTo>
                    <a:pt x="3785178" y="213892"/>
                  </a:lnTo>
                  <a:lnTo>
                    <a:pt x="3782662" y="210648"/>
                  </a:lnTo>
                  <a:close/>
                </a:path>
                <a:path w="4490084" h="368300">
                  <a:moveTo>
                    <a:pt x="3739842" y="186535"/>
                  </a:moveTo>
                  <a:lnTo>
                    <a:pt x="3739842" y="191894"/>
                  </a:lnTo>
                  <a:lnTo>
                    <a:pt x="3749759" y="188889"/>
                  </a:lnTo>
                  <a:lnTo>
                    <a:pt x="3739842" y="186535"/>
                  </a:lnTo>
                  <a:close/>
                </a:path>
                <a:path w="4490084" h="368300">
                  <a:moveTo>
                    <a:pt x="3749759" y="188889"/>
                  </a:moveTo>
                  <a:lnTo>
                    <a:pt x="3739842" y="191894"/>
                  </a:lnTo>
                  <a:lnTo>
                    <a:pt x="3758150" y="191894"/>
                  </a:lnTo>
                  <a:lnTo>
                    <a:pt x="3751833" y="189382"/>
                  </a:lnTo>
                  <a:lnTo>
                    <a:pt x="3749759" y="188889"/>
                  </a:lnTo>
                  <a:close/>
                </a:path>
                <a:path w="4490084" h="368300">
                  <a:moveTo>
                    <a:pt x="3754853" y="186535"/>
                  </a:moveTo>
                  <a:lnTo>
                    <a:pt x="3739842" y="186535"/>
                  </a:lnTo>
                  <a:lnTo>
                    <a:pt x="3749759" y="188889"/>
                  </a:lnTo>
                  <a:lnTo>
                    <a:pt x="3750136" y="188775"/>
                  </a:lnTo>
                  <a:lnTo>
                    <a:pt x="3754853" y="186535"/>
                  </a:lnTo>
                  <a:close/>
                </a:path>
                <a:path w="4490084" h="368300">
                  <a:moveTo>
                    <a:pt x="3782338" y="113529"/>
                  </a:moveTo>
                  <a:lnTo>
                    <a:pt x="3696306" y="113529"/>
                  </a:lnTo>
                  <a:lnTo>
                    <a:pt x="3705848" y="113989"/>
                  </a:lnTo>
                  <a:lnTo>
                    <a:pt x="3714053" y="115371"/>
                  </a:lnTo>
                  <a:lnTo>
                    <a:pt x="3720919" y="117673"/>
                  </a:lnTo>
                  <a:lnTo>
                    <a:pt x="3726446" y="120896"/>
                  </a:lnTo>
                  <a:lnTo>
                    <a:pt x="3732914" y="125808"/>
                  </a:lnTo>
                  <a:lnTo>
                    <a:pt x="3736158" y="133064"/>
                  </a:lnTo>
                  <a:lnTo>
                    <a:pt x="3736158" y="152488"/>
                  </a:lnTo>
                  <a:lnTo>
                    <a:pt x="3696306" y="172135"/>
                  </a:lnTo>
                  <a:lnTo>
                    <a:pt x="3774001" y="172135"/>
                  </a:lnTo>
                  <a:lnTo>
                    <a:pt x="3779566" y="164369"/>
                  </a:lnTo>
                  <a:lnTo>
                    <a:pt x="3783543" y="155809"/>
                  </a:lnTo>
                  <a:lnTo>
                    <a:pt x="3785931" y="146453"/>
                  </a:lnTo>
                  <a:lnTo>
                    <a:pt x="3786727" y="136301"/>
                  </a:lnTo>
                  <a:lnTo>
                    <a:pt x="3785408" y="122822"/>
                  </a:lnTo>
                  <a:lnTo>
                    <a:pt x="3782338" y="113529"/>
                  </a:lnTo>
                  <a:close/>
                </a:path>
                <a:path w="4490084" h="368300">
                  <a:moveTo>
                    <a:pt x="3994121" y="75016"/>
                  </a:moveTo>
                  <a:lnTo>
                    <a:pt x="3830023" y="75016"/>
                  </a:lnTo>
                  <a:lnTo>
                    <a:pt x="3830023" y="311116"/>
                  </a:lnTo>
                  <a:lnTo>
                    <a:pt x="3994121" y="311116"/>
                  </a:lnTo>
                  <a:lnTo>
                    <a:pt x="3994121" y="270594"/>
                  </a:lnTo>
                  <a:lnTo>
                    <a:pt x="3879922" y="270594"/>
                  </a:lnTo>
                  <a:lnTo>
                    <a:pt x="3879922" y="211652"/>
                  </a:lnTo>
                  <a:lnTo>
                    <a:pt x="3986083" y="211652"/>
                  </a:lnTo>
                  <a:lnTo>
                    <a:pt x="3986083" y="170795"/>
                  </a:lnTo>
                  <a:lnTo>
                    <a:pt x="3879922" y="170795"/>
                  </a:lnTo>
                  <a:lnTo>
                    <a:pt x="3879922" y="115538"/>
                  </a:lnTo>
                  <a:lnTo>
                    <a:pt x="3994121" y="115538"/>
                  </a:lnTo>
                  <a:lnTo>
                    <a:pt x="3994121" y="75016"/>
                  </a:lnTo>
                  <a:close/>
                </a:path>
                <a:path w="4490084" h="368300">
                  <a:moveTo>
                    <a:pt x="4082742" y="75016"/>
                  </a:moveTo>
                  <a:lnTo>
                    <a:pt x="4030498" y="75016"/>
                  </a:lnTo>
                  <a:lnTo>
                    <a:pt x="4030498" y="311116"/>
                  </a:lnTo>
                  <a:lnTo>
                    <a:pt x="4082742" y="311116"/>
                  </a:lnTo>
                  <a:lnTo>
                    <a:pt x="4082742" y="212992"/>
                  </a:lnTo>
                  <a:lnTo>
                    <a:pt x="4243491" y="212992"/>
                  </a:lnTo>
                  <a:lnTo>
                    <a:pt x="4243491" y="169791"/>
                  </a:lnTo>
                  <a:lnTo>
                    <a:pt x="4082742" y="169791"/>
                  </a:lnTo>
                  <a:lnTo>
                    <a:pt x="4082742" y="75016"/>
                  </a:lnTo>
                  <a:close/>
                </a:path>
                <a:path w="4490084" h="368300">
                  <a:moveTo>
                    <a:pt x="4243491" y="212992"/>
                  </a:moveTo>
                  <a:lnTo>
                    <a:pt x="4190913" y="212992"/>
                  </a:lnTo>
                  <a:lnTo>
                    <a:pt x="4190913" y="311116"/>
                  </a:lnTo>
                  <a:lnTo>
                    <a:pt x="4243491" y="311116"/>
                  </a:lnTo>
                  <a:lnTo>
                    <a:pt x="4243491" y="212992"/>
                  </a:lnTo>
                  <a:close/>
                </a:path>
                <a:path w="4490084" h="368300">
                  <a:moveTo>
                    <a:pt x="4243491" y="75016"/>
                  </a:moveTo>
                  <a:lnTo>
                    <a:pt x="4190913" y="75016"/>
                  </a:lnTo>
                  <a:lnTo>
                    <a:pt x="4190913" y="169791"/>
                  </a:lnTo>
                  <a:lnTo>
                    <a:pt x="4243491" y="169791"/>
                  </a:lnTo>
                  <a:lnTo>
                    <a:pt x="4243491" y="75016"/>
                  </a:lnTo>
                  <a:close/>
                </a:path>
                <a:path w="4490084" h="368300">
                  <a:moveTo>
                    <a:pt x="4343394" y="75016"/>
                  </a:moveTo>
                  <a:lnTo>
                    <a:pt x="4291485" y="75016"/>
                  </a:lnTo>
                  <a:lnTo>
                    <a:pt x="4291485" y="311116"/>
                  </a:lnTo>
                  <a:lnTo>
                    <a:pt x="4406354" y="311116"/>
                  </a:lnTo>
                  <a:lnTo>
                    <a:pt x="4424878" y="309986"/>
                  </a:lnTo>
                  <a:lnTo>
                    <a:pt x="4467640" y="293032"/>
                  </a:lnTo>
                  <a:lnTo>
                    <a:pt x="4483694" y="271598"/>
                  </a:lnTo>
                  <a:lnTo>
                    <a:pt x="4343394" y="271598"/>
                  </a:lnTo>
                  <a:lnTo>
                    <a:pt x="4343394" y="209978"/>
                  </a:lnTo>
                  <a:lnTo>
                    <a:pt x="4483975" y="209978"/>
                  </a:lnTo>
                  <a:lnTo>
                    <a:pt x="4477310" y="198445"/>
                  </a:lnTo>
                  <a:lnTo>
                    <a:pt x="4441267" y="174982"/>
                  </a:lnTo>
                  <a:lnTo>
                    <a:pt x="4406354" y="170460"/>
                  </a:lnTo>
                  <a:lnTo>
                    <a:pt x="4343394" y="170460"/>
                  </a:lnTo>
                  <a:lnTo>
                    <a:pt x="4343394" y="75016"/>
                  </a:lnTo>
                  <a:close/>
                </a:path>
                <a:path w="4490084" h="368300">
                  <a:moveTo>
                    <a:pt x="4483975" y="209978"/>
                  </a:moveTo>
                  <a:lnTo>
                    <a:pt x="4399656" y="209978"/>
                  </a:lnTo>
                  <a:lnTo>
                    <a:pt x="4409493" y="210459"/>
                  </a:lnTo>
                  <a:lnTo>
                    <a:pt x="4417907" y="211903"/>
                  </a:lnTo>
                  <a:lnTo>
                    <a:pt x="4424897" y="214311"/>
                  </a:lnTo>
                  <a:lnTo>
                    <a:pt x="4430466" y="217681"/>
                  </a:lnTo>
                  <a:lnTo>
                    <a:pt x="4436934" y="222592"/>
                  </a:lnTo>
                  <a:lnTo>
                    <a:pt x="4440178" y="230183"/>
                  </a:lnTo>
                  <a:lnTo>
                    <a:pt x="4440178" y="250947"/>
                  </a:lnTo>
                  <a:lnTo>
                    <a:pt x="4399656" y="271598"/>
                  </a:lnTo>
                  <a:lnTo>
                    <a:pt x="4483694" y="271598"/>
                  </a:lnTo>
                  <a:lnTo>
                    <a:pt x="4484217" y="270677"/>
                  </a:lnTo>
                  <a:lnTo>
                    <a:pt x="4488361" y="256549"/>
                  </a:lnTo>
                  <a:lnTo>
                    <a:pt x="4489743" y="240453"/>
                  </a:lnTo>
                  <a:lnTo>
                    <a:pt x="4488361" y="224399"/>
                  </a:lnTo>
                  <a:lnTo>
                    <a:pt x="4484217" y="210397"/>
                  </a:lnTo>
                  <a:lnTo>
                    <a:pt x="4483975" y="209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sp>
        <p:nvSpPr>
          <p:cNvPr id="9" name="object 9"/>
          <p:cNvSpPr/>
          <p:nvPr/>
        </p:nvSpPr>
        <p:spPr>
          <a:xfrm>
            <a:off x="769066" y="2911031"/>
            <a:ext cx="5712866" cy="10753"/>
          </a:xfrm>
          <a:custGeom>
            <a:avLst/>
            <a:gdLst/>
            <a:ahLst/>
            <a:cxnLst/>
            <a:rect l="l" t="t" r="r" b="b"/>
            <a:pathLst>
              <a:path w="5735320" h="10794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0" name="object 10"/>
          <p:cNvSpPr/>
          <p:nvPr/>
        </p:nvSpPr>
        <p:spPr>
          <a:xfrm>
            <a:off x="769066" y="4057722"/>
            <a:ext cx="5712866" cy="10753"/>
          </a:xfrm>
          <a:custGeom>
            <a:avLst/>
            <a:gdLst/>
            <a:ahLst/>
            <a:cxnLst/>
            <a:rect l="l" t="t" r="r" b="b"/>
            <a:pathLst>
              <a:path w="5735320" h="10795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7721" y="3192950"/>
            <a:ext cx="3110620" cy="6809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86803" y="4291877"/>
            <a:ext cx="5221827" cy="490441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763132" y="2869333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6763132" y="4057722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10038" y="3192950"/>
            <a:ext cx="3110620" cy="6809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439545" y="4291877"/>
            <a:ext cx="5221827" cy="59401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3205450" y="2869333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8" name="object 18"/>
          <p:cNvSpPr/>
          <p:nvPr/>
        </p:nvSpPr>
        <p:spPr>
          <a:xfrm>
            <a:off x="13205450" y="4057722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96846" y="10533242"/>
            <a:ext cx="5115689" cy="44148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533045" y="4172392"/>
            <a:ext cx="573690" cy="573690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7799" y="0"/>
                </a:moveTo>
                <a:lnTo>
                  <a:pt x="241116" y="3766"/>
                </a:lnTo>
                <a:lnTo>
                  <a:pt x="196832" y="14672"/>
                </a:lnTo>
                <a:lnTo>
                  <a:pt x="155539" y="32123"/>
                </a:lnTo>
                <a:lnTo>
                  <a:pt x="117828" y="55528"/>
                </a:lnTo>
                <a:lnTo>
                  <a:pt x="84294" y="84294"/>
                </a:lnTo>
                <a:lnTo>
                  <a:pt x="55528" y="117828"/>
                </a:lnTo>
                <a:lnTo>
                  <a:pt x="32123" y="155539"/>
                </a:lnTo>
                <a:lnTo>
                  <a:pt x="14672" y="196832"/>
                </a:lnTo>
                <a:lnTo>
                  <a:pt x="3766" y="241116"/>
                </a:lnTo>
                <a:lnTo>
                  <a:pt x="0" y="287799"/>
                </a:lnTo>
                <a:lnTo>
                  <a:pt x="3766" y="334481"/>
                </a:lnTo>
                <a:lnTo>
                  <a:pt x="14672" y="378766"/>
                </a:lnTo>
                <a:lnTo>
                  <a:pt x="32123" y="420059"/>
                </a:lnTo>
                <a:lnTo>
                  <a:pt x="55528" y="457769"/>
                </a:lnTo>
                <a:lnTo>
                  <a:pt x="84294" y="491304"/>
                </a:lnTo>
                <a:lnTo>
                  <a:pt x="117828" y="520070"/>
                </a:lnTo>
                <a:lnTo>
                  <a:pt x="155539" y="543475"/>
                </a:lnTo>
                <a:lnTo>
                  <a:pt x="196832" y="560926"/>
                </a:lnTo>
                <a:lnTo>
                  <a:pt x="241116" y="571832"/>
                </a:lnTo>
                <a:lnTo>
                  <a:pt x="287799" y="575598"/>
                </a:lnTo>
                <a:lnTo>
                  <a:pt x="334481" y="571832"/>
                </a:lnTo>
                <a:lnTo>
                  <a:pt x="378766" y="560926"/>
                </a:lnTo>
                <a:lnTo>
                  <a:pt x="420059" y="543475"/>
                </a:lnTo>
                <a:lnTo>
                  <a:pt x="457769" y="520070"/>
                </a:lnTo>
                <a:lnTo>
                  <a:pt x="491304" y="491304"/>
                </a:lnTo>
                <a:lnTo>
                  <a:pt x="520070" y="457769"/>
                </a:lnTo>
                <a:lnTo>
                  <a:pt x="543475" y="420059"/>
                </a:lnTo>
                <a:lnTo>
                  <a:pt x="560926" y="378766"/>
                </a:lnTo>
                <a:lnTo>
                  <a:pt x="571832" y="334481"/>
                </a:lnTo>
                <a:lnTo>
                  <a:pt x="575598" y="287799"/>
                </a:lnTo>
                <a:lnTo>
                  <a:pt x="571832" y="241116"/>
                </a:lnTo>
                <a:lnTo>
                  <a:pt x="560926" y="196832"/>
                </a:lnTo>
                <a:lnTo>
                  <a:pt x="543475" y="155539"/>
                </a:lnTo>
                <a:lnTo>
                  <a:pt x="520070" y="117828"/>
                </a:lnTo>
                <a:lnTo>
                  <a:pt x="491304" y="84294"/>
                </a:lnTo>
                <a:lnTo>
                  <a:pt x="457769" y="55528"/>
                </a:lnTo>
                <a:lnTo>
                  <a:pt x="420059" y="32123"/>
                </a:lnTo>
                <a:lnTo>
                  <a:pt x="378766" y="14672"/>
                </a:lnTo>
                <a:lnTo>
                  <a:pt x="334481" y="3766"/>
                </a:lnTo>
                <a:lnTo>
                  <a:pt x="287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21" name="object 21"/>
          <p:cNvGrpSpPr/>
          <p:nvPr/>
        </p:nvGrpSpPr>
        <p:grpSpPr>
          <a:xfrm>
            <a:off x="5533045" y="6622140"/>
            <a:ext cx="573690" cy="573690"/>
            <a:chOff x="5515283" y="6648167"/>
            <a:chExt cx="575945" cy="575945"/>
          </a:xfrm>
        </p:grpSpPr>
        <p:sp>
          <p:nvSpPr>
            <p:cNvPr id="22" name="object 22"/>
            <p:cNvSpPr/>
            <p:nvPr/>
          </p:nvSpPr>
          <p:spPr>
            <a:xfrm>
              <a:off x="5515283" y="6648167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0241" y="6846853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sp>
        <p:nvSpPr>
          <p:cNvPr id="24" name="object 24"/>
          <p:cNvSpPr/>
          <p:nvPr/>
        </p:nvSpPr>
        <p:spPr>
          <a:xfrm>
            <a:off x="5614991" y="4403762"/>
            <a:ext cx="352943" cy="154333"/>
          </a:xfrm>
          <a:custGeom>
            <a:avLst/>
            <a:gdLst/>
            <a:ahLst/>
            <a:cxnLst/>
            <a:rect l="l" t="t" r="r" b="b"/>
            <a:pathLst>
              <a:path w="354329" h="154939">
                <a:moveTo>
                  <a:pt x="96480" y="124611"/>
                </a:moveTo>
                <a:lnTo>
                  <a:pt x="69228" y="124611"/>
                </a:lnTo>
                <a:lnTo>
                  <a:pt x="69228" y="154940"/>
                </a:lnTo>
                <a:lnTo>
                  <a:pt x="96480" y="154940"/>
                </a:lnTo>
                <a:lnTo>
                  <a:pt x="96480" y="124611"/>
                </a:lnTo>
                <a:close/>
              </a:path>
              <a:path w="354329" h="154939">
                <a:moveTo>
                  <a:pt x="96480" y="0"/>
                </a:moveTo>
                <a:lnTo>
                  <a:pt x="73624" y="0"/>
                </a:lnTo>
                <a:lnTo>
                  <a:pt x="0" y="104832"/>
                </a:lnTo>
                <a:lnTo>
                  <a:pt x="0" y="124611"/>
                </a:lnTo>
                <a:lnTo>
                  <a:pt x="118678" y="124611"/>
                </a:lnTo>
                <a:lnTo>
                  <a:pt x="118678" y="109667"/>
                </a:lnTo>
                <a:lnTo>
                  <a:pt x="21098" y="109667"/>
                </a:lnTo>
                <a:lnTo>
                  <a:pt x="21098" y="103074"/>
                </a:lnTo>
                <a:lnTo>
                  <a:pt x="25715" y="103074"/>
                </a:lnTo>
                <a:lnTo>
                  <a:pt x="69228" y="40937"/>
                </a:lnTo>
                <a:lnTo>
                  <a:pt x="69228" y="33405"/>
                </a:lnTo>
                <a:lnTo>
                  <a:pt x="96480" y="33405"/>
                </a:lnTo>
                <a:lnTo>
                  <a:pt x="96480" y="0"/>
                </a:lnTo>
                <a:close/>
              </a:path>
              <a:path w="354329" h="154939">
                <a:moveTo>
                  <a:pt x="25715" y="103074"/>
                </a:moveTo>
                <a:lnTo>
                  <a:pt x="21098" y="103074"/>
                </a:lnTo>
                <a:lnTo>
                  <a:pt x="21098" y="109667"/>
                </a:lnTo>
                <a:lnTo>
                  <a:pt x="25715" y="103074"/>
                </a:lnTo>
                <a:close/>
              </a:path>
              <a:path w="354329" h="154939">
                <a:moveTo>
                  <a:pt x="118678" y="103074"/>
                </a:moveTo>
                <a:lnTo>
                  <a:pt x="25715" y="103074"/>
                </a:lnTo>
                <a:lnTo>
                  <a:pt x="21098" y="109667"/>
                </a:lnTo>
                <a:lnTo>
                  <a:pt x="118678" y="109667"/>
                </a:lnTo>
                <a:lnTo>
                  <a:pt x="118678" y="103074"/>
                </a:lnTo>
                <a:close/>
              </a:path>
              <a:path w="354329" h="154939">
                <a:moveTo>
                  <a:pt x="96480" y="33405"/>
                </a:moveTo>
                <a:lnTo>
                  <a:pt x="74503" y="33405"/>
                </a:lnTo>
                <a:lnTo>
                  <a:pt x="69228" y="40937"/>
                </a:lnTo>
                <a:lnTo>
                  <a:pt x="69228" y="103074"/>
                </a:lnTo>
                <a:lnTo>
                  <a:pt x="96480" y="103074"/>
                </a:lnTo>
                <a:lnTo>
                  <a:pt x="96480" y="33405"/>
                </a:lnTo>
                <a:close/>
              </a:path>
              <a:path w="354329" h="154939">
                <a:moveTo>
                  <a:pt x="74503" y="33405"/>
                </a:moveTo>
                <a:lnTo>
                  <a:pt x="69228" y="33405"/>
                </a:lnTo>
                <a:lnTo>
                  <a:pt x="69228" y="40937"/>
                </a:lnTo>
                <a:lnTo>
                  <a:pt x="74503" y="33405"/>
                </a:lnTo>
                <a:close/>
              </a:path>
              <a:path w="354329" h="154939">
                <a:moveTo>
                  <a:pt x="295821" y="114502"/>
                </a:moveTo>
                <a:lnTo>
                  <a:pt x="269228" y="114502"/>
                </a:lnTo>
                <a:lnTo>
                  <a:pt x="269228" y="154940"/>
                </a:lnTo>
                <a:lnTo>
                  <a:pt x="295821" y="154940"/>
                </a:lnTo>
                <a:lnTo>
                  <a:pt x="295821" y="114502"/>
                </a:lnTo>
                <a:close/>
              </a:path>
              <a:path w="354329" h="154939">
                <a:moveTo>
                  <a:pt x="221537" y="43954"/>
                </a:moveTo>
                <a:lnTo>
                  <a:pt x="194285" y="43954"/>
                </a:lnTo>
                <a:lnTo>
                  <a:pt x="194285" y="74063"/>
                </a:lnTo>
                <a:lnTo>
                  <a:pt x="212966" y="113884"/>
                </a:lnTo>
                <a:lnTo>
                  <a:pt x="242635" y="120436"/>
                </a:lnTo>
                <a:lnTo>
                  <a:pt x="247470" y="120436"/>
                </a:lnTo>
                <a:lnTo>
                  <a:pt x="252086" y="119923"/>
                </a:lnTo>
                <a:lnTo>
                  <a:pt x="260877" y="117872"/>
                </a:lnTo>
                <a:lnTo>
                  <a:pt x="265126" y="116407"/>
                </a:lnTo>
                <a:lnTo>
                  <a:pt x="269228" y="114502"/>
                </a:lnTo>
                <a:lnTo>
                  <a:pt x="295821" y="114502"/>
                </a:lnTo>
                <a:lnTo>
                  <a:pt x="295821" y="98239"/>
                </a:lnTo>
                <a:lnTo>
                  <a:pt x="238386" y="98239"/>
                </a:lnTo>
                <a:lnTo>
                  <a:pt x="231793" y="96187"/>
                </a:lnTo>
                <a:lnTo>
                  <a:pt x="227691" y="92085"/>
                </a:lnTo>
                <a:lnTo>
                  <a:pt x="223588" y="87836"/>
                </a:lnTo>
                <a:lnTo>
                  <a:pt x="221537" y="81023"/>
                </a:lnTo>
                <a:lnTo>
                  <a:pt x="221537" y="43954"/>
                </a:lnTo>
                <a:close/>
              </a:path>
              <a:path w="354329" h="154939">
                <a:moveTo>
                  <a:pt x="295821" y="43954"/>
                </a:moveTo>
                <a:lnTo>
                  <a:pt x="268569" y="43954"/>
                </a:lnTo>
                <a:lnTo>
                  <a:pt x="268569" y="92744"/>
                </a:lnTo>
                <a:lnTo>
                  <a:pt x="265492" y="94649"/>
                </a:lnTo>
                <a:lnTo>
                  <a:pt x="262269" y="96041"/>
                </a:lnTo>
                <a:lnTo>
                  <a:pt x="255529" y="97799"/>
                </a:lnTo>
                <a:lnTo>
                  <a:pt x="251719" y="98239"/>
                </a:lnTo>
                <a:lnTo>
                  <a:pt x="295821" y="98239"/>
                </a:lnTo>
                <a:lnTo>
                  <a:pt x="295821" y="43954"/>
                </a:lnTo>
                <a:close/>
              </a:path>
              <a:path w="354329" h="154939">
                <a:moveTo>
                  <a:pt x="354058" y="124392"/>
                </a:moveTo>
                <a:lnTo>
                  <a:pt x="323289" y="124392"/>
                </a:lnTo>
                <a:lnTo>
                  <a:pt x="323289" y="154940"/>
                </a:lnTo>
                <a:lnTo>
                  <a:pt x="354058" y="154940"/>
                </a:lnTo>
                <a:lnTo>
                  <a:pt x="354058" y="124392"/>
                </a:lnTo>
                <a:close/>
              </a:path>
            </a:pathLst>
          </a:custGeom>
          <a:solidFill>
            <a:srgbClr val="13CD75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25" name="object 25"/>
          <p:cNvGrpSpPr/>
          <p:nvPr/>
        </p:nvGrpSpPr>
        <p:grpSpPr>
          <a:xfrm>
            <a:off x="12027485" y="4182816"/>
            <a:ext cx="573690" cy="573690"/>
            <a:chOff x="12035249" y="4199255"/>
            <a:chExt cx="575945" cy="575945"/>
          </a:xfrm>
        </p:grpSpPr>
        <p:sp>
          <p:nvSpPr>
            <p:cNvPr id="26" name="object 26"/>
            <p:cNvSpPr/>
            <p:nvPr/>
          </p:nvSpPr>
          <p:spPr>
            <a:xfrm>
              <a:off x="12035249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48255" y="4408407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5">
                  <a:moveTo>
                    <a:pt x="9450" y="120655"/>
                  </a:moveTo>
                  <a:lnTo>
                    <a:pt x="0" y="141754"/>
                  </a:lnTo>
                  <a:lnTo>
                    <a:pt x="5860" y="147175"/>
                  </a:lnTo>
                  <a:lnTo>
                    <a:pt x="12893" y="151497"/>
                  </a:lnTo>
                  <a:lnTo>
                    <a:pt x="21098" y="154720"/>
                  </a:lnTo>
                  <a:lnTo>
                    <a:pt x="29303" y="157797"/>
                  </a:lnTo>
                  <a:lnTo>
                    <a:pt x="37581" y="159336"/>
                  </a:lnTo>
                  <a:lnTo>
                    <a:pt x="45932" y="159336"/>
                  </a:lnTo>
                  <a:lnTo>
                    <a:pt x="89324" y="144281"/>
                  </a:lnTo>
                  <a:lnTo>
                    <a:pt x="97087" y="135600"/>
                  </a:lnTo>
                  <a:lnTo>
                    <a:pt x="39705" y="135600"/>
                  </a:lnTo>
                  <a:lnTo>
                    <a:pt x="33332" y="134355"/>
                  </a:lnTo>
                  <a:lnTo>
                    <a:pt x="20732" y="129373"/>
                  </a:lnTo>
                  <a:lnTo>
                    <a:pt x="14871" y="125637"/>
                  </a:lnTo>
                  <a:lnTo>
                    <a:pt x="9450" y="120655"/>
                  </a:lnTo>
                  <a:close/>
                </a:path>
                <a:path w="354965" h="159385">
                  <a:moveTo>
                    <a:pt x="112754" y="65712"/>
                  </a:moveTo>
                  <a:lnTo>
                    <a:pt x="89228" y="65712"/>
                  </a:lnTo>
                  <a:lnTo>
                    <a:pt x="88202" y="73038"/>
                  </a:lnTo>
                  <a:lnTo>
                    <a:pt x="86685" y="76920"/>
                  </a:lnTo>
                  <a:lnTo>
                    <a:pt x="80657" y="114667"/>
                  </a:lnTo>
                  <a:lnTo>
                    <a:pt x="46152" y="135600"/>
                  </a:lnTo>
                  <a:lnTo>
                    <a:pt x="97087" y="135600"/>
                  </a:lnTo>
                  <a:lnTo>
                    <a:pt x="112895" y="89516"/>
                  </a:lnTo>
                  <a:lnTo>
                    <a:pt x="113403" y="76920"/>
                  </a:lnTo>
                  <a:lnTo>
                    <a:pt x="112754" y="65712"/>
                  </a:lnTo>
                  <a:close/>
                </a:path>
                <a:path w="354965" h="159385">
                  <a:moveTo>
                    <a:pt x="52086" y="0"/>
                  </a:moveTo>
                  <a:lnTo>
                    <a:pt x="14834" y="14669"/>
                  </a:lnTo>
                  <a:lnTo>
                    <a:pt x="219" y="51866"/>
                  </a:lnTo>
                  <a:lnTo>
                    <a:pt x="590" y="58830"/>
                  </a:lnTo>
                  <a:lnTo>
                    <a:pt x="22856" y="95162"/>
                  </a:lnTo>
                  <a:lnTo>
                    <a:pt x="38094" y="101535"/>
                  </a:lnTo>
                  <a:lnTo>
                    <a:pt x="54357" y="101535"/>
                  </a:lnTo>
                  <a:lnTo>
                    <a:pt x="85711" y="79411"/>
                  </a:lnTo>
                  <a:lnTo>
                    <a:pt x="85826" y="79118"/>
                  </a:lnTo>
                  <a:lnTo>
                    <a:pt x="48423" y="79118"/>
                  </a:lnTo>
                  <a:lnTo>
                    <a:pt x="43661" y="77946"/>
                  </a:lnTo>
                  <a:lnTo>
                    <a:pt x="26592" y="56335"/>
                  </a:lnTo>
                  <a:lnTo>
                    <a:pt x="26713" y="44504"/>
                  </a:lnTo>
                  <a:lnTo>
                    <a:pt x="39559" y="25933"/>
                  </a:lnTo>
                  <a:lnTo>
                    <a:pt x="43661" y="23442"/>
                  </a:lnTo>
                  <a:lnTo>
                    <a:pt x="48423" y="22197"/>
                  </a:lnTo>
                  <a:lnTo>
                    <a:pt x="98617" y="22197"/>
                  </a:lnTo>
                  <a:lnTo>
                    <a:pt x="97359" y="20219"/>
                  </a:lnTo>
                  <a:lnTo>
                    <a:pt x="88596" y="11373"/>
                  </a:lnTo>
                  <a:lnTo>
                    <a:pt x="78129" y="5054"/>
                  </a:lnTo>
                  <a:lnTo>
                    <a:pt x="65959" y="1263"/>
                  </a:lnTo>
                  <a:lnTo>
                    <a:pt x="52086" y="0"/>
                  </a:lnTo>
                  <a:close/>
                </a:path>
                <a:path w="354965" h="159385">
                  <a:moveTo>
                    <a:pt x="98617" y="22197"/>
                  </a:moveTo>
                  <a:lnTo>
                    <a:pt x="59265" y="22197"/>
                  </a:lnTo>
                  <a:lnTo>
                    <a:pt x="64027" y="23442"/>
                  </a:lnTo>
                  <a:lnTo>
                    <a:pt x="68129" y="25933"/>
                  </a:lnTo>
                  <a:lnTo>
                    <a:pt x="72232" y="28277"/>
                  </a:lnTo>
                  <a:lnTo>
                    <a:pt x="75455" y="31574"/>
                  </a:lnTo>
                  <a:lnTo>
                    <a:pt x="80144" y="40072"/>
                  </a:lnTo>
                  <a:lnTo>
                    <a:pt x="81316" y="45053"/>
                  </a:lnTo>
                  <a:lnTo>
                    <a:pt x="81316" y="56335"/>
                  </a:lnTo>
                  <a:lnTo>
                    <a:pt x="59265" y="79118"/>
                  </a:lnTo>
                  <a:lnTo>
                    <a:pt x="85826" y="79118"/>
                  </a:lnTo>
                  <a:lnTo>
                    <a:pt x="86591" y="77162"/>
                  </a:lnTo>
                  <a:lnTo>
                    <a:pt x="86591" y="65712"/>
                  </a:lnTo>
                  <a:lnTo>
                    <a:pt x="112754" y="65712"/>
                  </a:lnTo>
                  <a:lnTo>
                    <a:pt x="112400" y="59613"/>
                  </a:lnTo>
                  <a:lnTo>
                    <a:pt x="109392" y="44394"/>
                  </a:lnTo>
                  <a:lnTo>
                    <a:pt x="104378" y="31262"/>
                  </a:lnTo>
                  <a:lnTo>
                    <a:pt x="98617" y="22197"/>
                  </a:lnTo>
                  <a:close/>
                </a:path>
                <a:path w="354965" h="159385">
                  <a:moveTo>
                    <a:pt x="89228" y="65712"/>
                  </a:moveTo>
                  <a:lnTo>
                    <a:pt x="86591" y="65712"/>
                  </a:lnTo>
                  <a:lnTo>
                    <a:pt x="86591" y="77162"/>
                  </a:lnTo>
                  <a:lnTo>
                    <a:pt x="88202" y="73038"/>
                  </a:lnTo>
                  <a:lnTo>
                    <a:pt x="89228" y="65712"/>
                  </a:lnTo>
                  <a:close/>
                </a:path>
                <a:path w="354965" h="159385">
                  <a:moveTo>
                    <a:pt x="296480" y="116700"/>
                  </a:moveTo>
                  <a:lnTo>
                    <a:pt x="269887" y="116700"/>
                  </a:lnTo>
                  <a:lnTo>
                    <a:pt x="269887" y="157138"/>
                  </a:lnTo>
                  <a:lnTo>
                    <a:pt x="296480" y="157138"/>
                  </a:lnTo>
                  <a:lnTo>
                    <a:pt x="296480" y="116700"/>
                  </a:lnTo>
                  <a:close/>
                </a:path>
                <a:path w="354965" h="159385">
                  <a:moveTo>
                    <a:pt x="222196" y="46152"/>
                  </a:moveTo>
                  <a:lnTo>
                    <a:pt x="194944" y="46152"/>
                  </a:lnTo>
                  <a:lnTo>
                    <a:pt x="194944" y="76261"/>
                  </a:lnTo>
                  <a:lnTo>
                    <a:pt x="213625" y="116081"/>
                  </a:lnTo>
                  <a:lnTo>
                    <a:pt x="243295" y="122633"/>
                  </a:lnTo>
                  <a:lnTo>
                    <a:pt x="248130" y="122633"/>
                  </a:lnTo>
                  <a:lnTo>
                    <a:pt x="252745" y="122121"/>
                  </a:lnTo>
                  <a:lnTo>
                    <a:pt x="261536" y="120069"/>
                  </a:lnTo>
                  <a:lnTo>
                    <a:pt x="265785" y="118604"/>
                  </a:lnTo>
                  <a:lnTo>
                    <a:pt x="269887" y="116700"/>
                  </a:lnTo>
                  <a:lnTo>
                    <a:pt x="296480" y="116700"/>
                  </a:lnTo>
                  <a:lnTo>
                    <a:pt x="296480" y="100436"/>
                  </a:lnTo>
                  <a:lnTo>
                    <a:pt x="239046" y="100436"/>
                  </a:lnTo>
                  <a:lnTo>
                    <a:pt x="232452" y="98385"/>
                  </a:lnTo>
                  <a:lnTo>
                    <a:pt x="228350" y="94283"/>
                  </a:lnTo>
                  <a:lnTo>
                    <a:pt x="224248" y="90034"/>
                  </a:lnTo>
                  <a:lnTo>
                    <a:pt x="222196" y="83221"/>
                  </a:lnTo>
                  <a:lnTo>
                    <a:pt x="222196" y="46152"/>
                  </a:lnTo>
                  <a:close/>
                </a:path>
                <a:path w="354965" h="159385">
                  <a:moveTo>
                    <a:pt x="296480" y="46152"/>
                  </a:moveTo>
                  <a:lnTo>
                    <a:pt x="269228" y="46152"/>
                  </a:lnTo>
                  <a:lnTo>
                    <a:pt x="269228" y="94942"/>
                  </a:lnTo>
                  <a:lnTo>
                    <a:pt x="266151" y="96847"/>
                  </a:lnTo>
                  <a:lnTo>
                    <a:pt x="262928" y="98239"/>
                  </a:lnTo>
                  <a:lnTo>
                    <a:pt x="256188" y="99997"/>
                  </a:lnTo>
                  <a:lnTo>
                    <a:pt x="252379" y="100436"/>
                  </a:lnTo>
                  <a:lnTo>
                    <a:pt x="296480" y="100436"/>
                  </a:lnTo>
                  <a:lnTo>
                    <a:pt x="296480" y="46152"/>
                  </a:lnTo>
                  <a:close/>
                </a:path>
                <a:path w="354965" h="159385">
                  <a:moveTo>
                    <a:pt x="354717" y="126589"/>
                  </a:moveTo>
                  <a:lnTo>
                    <a:pt x="323949" y="126589"/>
                  </a:lnTo>
                  <a:lnTo>
                    <a:pt x="323949" y="157138"/>
                  </a:lnTo>
                  <a:lnTo>
                    <a:pt x="354717" y="157138"/>
                  </a:lnTo>
                  <a:lnTo>
                    <a:pt x="35471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2027485" y="6768082"/>
            <a:ext cx="573690" cy="573690"/>
            <a:chOff x="12035249" y="6794683"/>
            <a:chExt cx="575945" cy="575945"/>
          </a:xfrm>
        </p:grpSpPr>
        <p:sp>
          <p:nvSpPr>
            <p:cNvPr id="29" name="object 29"/>
            <p:cNvSpPr/>
            <p:nvPr/>
          </p:nvSpPr>
          <p:spPr>
            <a:xfrm>
              <a:off x="12035249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91041" y="7003835"/>
              <a:ext cx="470534" cy="157480"/>
            </a:xfrm>
            <a:custGeom>
              <a:avLst/>
              <a:gdLst/>
              <a:ahLst/>
              <a:cxnLst/>
              <a:rect l="l" t="t" r="r" b="b"/>
              <a:pathLst>
                <a:path w="470534" h="157479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7479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7479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7479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7479">
                  <a:moveTo>
                    <a:pt x="218792" y="23735"/>
                  </a:moveTo>
                  <a:lnTo>
                    <a:pt x="176319" y="23735"/>
                  </a:lnTo>
                  <a:lnTo>
                    <a:pt x="183132" y="25640"/>
                  </a:lnTo>
                  <a:lnTo>
                    <a:pt x="192509" y="33259"/>
                  </a:lnTo>
                  <a:lnTo>
                    <a:pt x="194853" y="38900"/>
                  </a:lnTo>
                  <a:lnTo>
                    <a:pt x="194853" y="52379"/>
                  </a:lnTo>
                  <a:lnTo>
                    <a:pt x="193315" y="58240"/>
                  </a:lnTo>
                  <a:lnTo>
                    <a:pt x="187161" y="69668"/>
                  </a:lnTo>
                  <a:lnTo>
                    <a:pt x="182399" y="75895"/>
                  </a:lnTo>
                  <a:lnTo>
                    <a:pt x="124526" y="136259"/>
                  </a:lnTo>
                  <a:lnTo>
                    <a:pt x="124526" y="157138"/>
                  </a:lnTo>
                  <a:lnTo>
                    <a:pt x="228918" y="157138"/>
                  </a:lnTo>
                  <a:lnTo>
                    <a:pt x="228918" y="141094"/>
                  </a:lnTo>
                  <a:lnTo>
                    <a:pt x="151997" y="141094"/>
                  </a:lnTo>
                  <a:lnTo>
                    <a:pt x="151997" y="133622"/>
                  </a:lnTo>
                  <a:lnTo>
                    <a:pt x="159470" y="133622"/>
                  </a:lnTo>
                  <a:lnTo>
                    <a:pt x="194853" y="98239"/>
                  </a:lnTo>
                  <a:lnTo>
                    <a:pt x="218932" y="64311"/>
                  </a:lnTo>
                  <a:lnTo>
                    <a:pt x="222765" y="43295"/>
                  </a:lnTo>
                  <a:lnTo>
                    <a:pt x="221984" y="34138"/>
                  </a:lnTo>
                  <a:lnTo>
                    <a:pt x="221868" y="33259"/>
                  </a:lnTo>
                  <a:lnTo>
                    <a:pt x="219413" y="24834"/>
                  </a:lnTo>
                  <a:lnTo>
                    <a:pt x="218792" y="23735"/>
                  </a:lnTo>
                  <a:close/>
                </a:path>
                <a:path w="470534" h="157479">
                  <a:moveTo>
                    <a:pt x="159470" y="133622"/>
                  </a:moveTo>
                  <a:lnTo>
                    <a:pt x="151997" y="133622"/>
                  </a:lnTo>
                  <a:lnTo>
                    <a:pt x="151997" y="141094"/>
                  </a:lnTo>
                  <a:lnTo>
                    <a:pt x="159470" y="133622"/>
                  </a:lnTo>
                  <a:close/>
                </a:path>
                <a:path w="470534" h="157479">
                  <a:moveTo>
                    <a:pt x="228918" y="133622"/>
                  </a:moveTo>
                  <a:lnTo>
                    <a:pt x="159470" y="133622"/>
                  </a:lnTo>
                  <a:lnTo>
                    <a:pt x="151997" y="141094"/>
                  </a:lnTo>
                  <a:lnTo>
                    <a:pt x="228918" y="141094"/>
                  </a:lnTo>
                  <a:lnTo>
                    <a:pt x="228918" y="133622"/>
                  </a:lnTo>
                  <a:close/>
                </a:path>
                <a:path w="470534" h="157479">
                  <a:moveTo>
                    <a:pt x="170898" y="0"/>
                  </a:moveTo>
                  <a:lnTo>
                    <a:pt x="128701" y="10933"/>
                  </a:lnTo>
                  <a:lnTo>
                    <a:pt x="118152" y="18461"/>
                  </a:lnTo>
                  <a:lnTo>
                    <a:pt x="127383" y="39559"/>
                  </a:lnTo>
                  <a:lnTo>
                    <a:pt x="133683" y="34138"/>
                  </a:lnTo>
                  <a:lnTo>
                    <a:pt x="140130" y="30182"/>
                  </a:lnTo>
                  <a:lnTo>
                    <a:pt x="146723" y="27691"/>
                  </a:lnTo>
                  <a:lnTo>
                    <a:pt x="153316" y="25054"/>
                  </a:lnTo>
                  <a:lnTo>
                    <a:pt x="160202" y="23735"/>
                  </a:lnTo>
                  <a:lnTo>
                    <a:pt x="218792" y="23735"/>
                  </a:lnTo>
                  <a:lnTo>
                    <a:pt x="215224" y="17417"/>
                  </a:lnTo>
                  <a:lnTo>
                    <a:pt x="209358" y="11208"/>
                  </a:lnTo>
                  <a:lnTo>
                    <a:pt x="201927" y="6304"/>
                  </a:lnTo>
                  <a:lnTo>
                    <a:pt x="193040" y="2802"/>
                  </a:lnTo>
                  <a:lnTo>
                    <a:pt x="182697" y="700"/>
                  </a:lnTo>
                  <a:lnTo>
                    <a:pt x="170898" y="0"/>
                  </a:lnTo>
                  <a:close/>
                </a:path>
                <a:path w="470534" h="157479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7479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7479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7479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027485" y="7560342"/>
            <a:ext cx="573690" cy="573690"/>
            <a:chOff x="12035249" y="7590056"/>
            <a:chExt cx="575945" cy="575945"/>
          </a:xfrm>
        </p:grpSpPr>
        <p:sp>
          <p:nvSpPr>
            <p:cNvPr id="32" name="object 32"/>
            <p:cNvSpPr/>
            <p:nvPr/>
          </p:nvSpPr>
          <p:spPr>
            <a:xfrm>
              <a:off x="12035249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50673" y="7799208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027485" y="8508968"/>
            <a:ext cx="573690" cy="573690"/>
            <a:chOff x="12035249" y="8542411"/>
            <a:chExt cx="575945" cy="575945"/>
          </a:xfrm>
        </p:grpSpPr>
        <p:sp>
          <p:nvSpPr>
            <p:cNvPr id="35" name="object 35"/>
            <p:cNvSpPr/>
            <p:nvPr/>
          </p:nvSpPr>
          <p:spPr>
            <a:xfrm>
              <a:off x="12035249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48475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2027485" y="5673514"/>
            <a:ext cx="573690" cy="573690"/>
            <a:chOff x="12035249" y="5695812"/>
            <a:chExt cx="575945" cy="575945"/>
          </a:xfrm>
        </p:grpSpPr>
        <p:sp>
          <p:nvSpPr>
            <p:cNvPr id="38" name="object 38"/>
            <p:cNvSpPr/>
            <p:nvPr/>
          </p:nvSpPr>
          <p:spPr>
            <a:xfrm>
              <a:off x="12035249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85682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8459380" y="4182816"/>
            <a:ext cx="573690" cy="573690"/>
            <a:chOff x="18492423" y="4199255"/>
            <a:chExt cx="575945" cy="575945"/>
          </a:xfrm>
        </p:grpSpPr>
        <p:sp>
          <p:nvSpPr>
            <p:cNvPr id="41" name="object 41"/>
            <p:cNvSpPr/>
            <p:nvPr/>
          </p:nvSpPr>
          <p:spPr>
            <a:xfrm>
              <a:off x="18492423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548214" y="4410605"/>
              <a:ext cx="470534" cy="154940"/>
            </a:xfrm>
            <a:custGeom>
              <a:avLst/>
              <a:gdLst/>
              <a:ahLst/>
              <a:cxnLst/>
              <a:rect l="l" t="t" r="r" b="b"/>
              <a:pathLst>
                <a:path w="470534" h="154939">
                  <a:moveTo>
                    <a:pt x="97359" y="131424"/>
                  </a:moveTo>
                  <a:lnTo>
                    <a:pt x="0" y="131424"/>
                  </a:lnTo>
                  <a:lnTo>
                    <a:pt x="0" y="154940"/>
                  </a:lnTo>
                  <a:lnTo>
                    <a:pt x="97359" y="154940"/>
                  </a:lnTo>
                  <a:lnTo>
                    <a:pt x="97359" y="131424"/>
                  </a:lnTo>
                  <a:close/>
                </a:path>
                <a:path w="470534" h="154939">
                  <a:moveTo>
                    <a:pt x="63954" y="23735"/>
                  </a:moveTo>
                  <a:lnTo>
                    <a:pt x="49229" y="23735"/>
                  </a:lnTo>
                  <a:lnTo>
                    <a:pt x="35603" y="31858"/>
                  </a:lnTo>
                  <a:lnTo>
                    <a:pt x="35603" y="131424"/>
                  </a:lnTo>
                  <a:lnTo>
                    <a:pt x="63954" y="131424"/>
                  </a:lnTo>
                  <a:lnTo>
                    <a:pt x="63954" y="23735"/>
                  </a:lnTo>
                  <a:close/>
                </a:path>
                <a:path w="470534" h="154939">
                  <a:moveTo>
                    <a:pt x="63954" y="0"/>
                  </a:moveTo>
                  <a:lnTo>
                    <a:pt x="43735" y="0"/>
                  </a:lnTo>
                  <a:lnTo>
                    <a:pt x="3516" y="24175"/>
                  </a:lnTo>
                  <a:lnTo>
                    <a:pt x="3516" y="50987"/>
                  </a:lnTo>
                  <a:lnTo>
                    <a:pt x="35603" y="31858"/>
                  </a:lnTo>
                  <a:lnTo>
                    <a:pt x="35603" y="23735"/>
                  </a:lnTo>
                  <a:lnTo>
                    <a:pt x="63954" y="23735"/>
                  </a:lnTo>
                  <a:lnTo>
                    <a:pt x="63954" y="0"/>
                  </a:lnTo>
                  <a:close/>
                </a:path>
                <a:path w="470534" h="154939">
                  <a:moveTo>
                    <a:pt x="49229" y="23735"/>
                  </a:moveTo>
                  <a:lnTo>
                    <a:pt x="35603" y="23735"/>
                  </a:lnTo>
                  <a:lnTo>
                    <a:pt x="35603" y="31858"/>
                  </a:lnTo>
                  <a:lnTo>
                    <a:pt x="49229" y="23735"/>
                  </a:lnTo>
                  <a:close/>
                </a:path>
                <a:path w="470534" h="154939">
                  <a:moveTo>
                    <a:pt x="229138" y="131424"/>
                  </a:moveTo>
                  <a:lnTo>
                    <a:pt x="131778" y="131424"/>
                  </a:lnTo>
                  <a:lnTo>
                    <a:pt x="131778" y="154940"/>
                  </a:lnTo>
                  <a:lnTo>
                    <a:pt x="229138" y="154940"/>
                  </a:lnTo>
                  <a:lnTo>
                    <a:pt x="229138" y="131424"/>
                  </a:lnTo>
                  <a:close/>
                </a:path>
                <a:path w="470534" h="154939">
                  <a:moveTo>
                    <a:pt x="195732" y="23735"/>
                  </a:moveTo>
                  <a:lnTo>
                    <a:pt x="181008" y="23735"/>
                  </a:lnTo>
                  <a:lnTo>
                    <a:pt x="167382" y="31858"/>
                  </a:lnTo>
                  <a:lnTo>
                    <a:pt x="167382" y="131424"/>
                  </a:lnTo>
                  <a:lnTo>
                    <a:pt x="195732" y="131424"/>
                  </a:lnTo>
                  <a:lnTo>
                    <a:pt x="195732" y="23735"/>
                  </a:lnTo>
                  <a:close/>
                </a:path>
                <a:path w="470534" h="154939">
                  <a:moveTo>
                    <a:pt x="195732" y="0"/>
                  </a:moveTo>
                  <a:lnTo>
                    <a:pt x="175513" y="0"/>
                  </a:lnTo>
                  <a:lnTo>
                    <a:pt x="135295" y="24175"/>
                  </a:lnTo>
                  <a:lnTo>
                    <a:pt x="135295" y="50987"/>
                  </a:lnTo>
                  <a:lnTo>
                    <a:pt x="167382" y="31858"/>
                  </a:lnTo>
                  <a:lnTo>
                    <a:pt x="167382" y="23735"/>
                  </a:lnTo>
                  <a:lnTo>
                    <a:pt x="195732" y="23735"/>
                  </a:lnTo>
                  <a:lnTo>
                    <a:pt x="195732" y="0"/>
                  </a:lnTo>
                  <a:close/>
                </a:path>
                <a:path w="470534" h="154939">
                  <a:moveTo>
                    <a:pt x="181008" y="23735"/>
                  </a:moveTo>
                  <a:lnTo>
                    <a:pt x="167382" y="23735"/>
                  </a:lnTo>
                  <a:lnTo>
                    <a:pt x="167382" y="31858"/>
                  </a:lnTo>
                  <a:lnTo>
                    <a:pt x="181008" y="23735"/>
                  </a:lnTo>
                  <a:close/>
                </a:path>
                <a:path w="470534" h="154939">
                  <a:moveTo>
                    <a:pt x="412215" y="114502"/>
                  </a:moveTo>
                  <a:lnTo>
                    <a:pt x="385622" y="114502"/>
                  </a:lnTo>
                  <a:lnTo>
                    <a:pt x="385622" y="154940"/>
                  </a:lnTo>
                  <a:lnTo>
                    <a:pt x="412215" y="154940"/>
                  </a:lnTo>
                  <a:lnTo>
                    <a:pt x="412215" y="114502"/>
                  </a:lnTo>
                  <a:close/>
                </a:path>
                <a:path w="470534" h="154939">
                  <a:moveTo>
                    <a:pt x="337932" y="43954"/>
                  </a:moveTo>
                  <a:lnTo>
                    <a:pt x="310680" y="43954"/>
                  </a:lnTo>
                  <a:lnTo>
                    <a:pt x="310680" y="74063"/>
                  </a:lnTo>
                  <a:lnTo>
                    <a:pt x="329360" y="113884"/>
                  </a:lnTo>
                  <a:lnTo>
                    <a:pt x="359030" y="120436"/>
                  </a:lnTo>
                  <a:lnTo>
                    <a:pt x="363865" y="120436"/>
                  </a:lnTo>
                  <a:lnTo>
                    <a:pt x="368480" y="119923"/>
                  </a:lnTo>
                  <a:lnTo>
                    <a:pt x="377271" y="117872"/>
                  </a:lnTo>
                  <a:lnTo>
                    <a:pt x="381520" y="116407"/>
                  </a:lnTo>
                  <a:lnTo>
                    <a:pt x="385622" y="114502"/>
                  </a:lnTo>
                  <a:lnTo>
                    <a:pt x="412215" y="114502"/>
                  </a:lnTo>
                  <a:lnTo>
                    <a:pt x="412215" y="98239"/>
                  </a:lnTo>
                  <a:lnTo>
                    <a:pt x="354781" y="98239"/>
                  </a:lnTo>
                  <a:lnTo>
                    <a:pt x="348188" y="96187"/>
                  </a:lnTo>
                  <a:lnTo>
                    <a:pt x="344085" y="92085"/>
                  </a:lnTo>
                  <a:lnTo>
                    <a:pt x="339983" y="87836"/>
                  </a:lnTo>
                  <a:lnTo>
                    <a:pt x="337932" y="81023"/>
                  </a:lnTo>
                  <a:lnTo>
                    <a:pt x="337932" y="43954"/>
                  </a:lnTo>
                  <a:close/>
                </a:path>
                <a:path w="470534" h="154939">
                  <a:moveTo>
                    <a:pt x="412215" y="43954"/>
                  </a:moveTo>
                  <a:lnTo>
                    <a:pt x="384963" y="43954"/>
                  </a:lnTo>
                  <a:lnTo>
                    <a:pt x="384963" y="92744"/>
                  </a:lnTo>
                  <a:lnTo>
                    <a:pt x="381886" y="94649"/>
                  </a:lnTo>
                  <a:lnTo>
                    <a:pt x="378663" y="96041"/>
                  </a:lnTo>
                  <a:lnTo>
                    <a:pt x="371923" y="97799"/>
                  </a:lnTo>
                  <a:lnTo>
                    <a:pt x="368114" y="98239"/>
                  </a:lnTo>
                  <a:lnTo>
                    <a:pt x="412215" y="98239"/>
                  </a:lnTo>
                  <a:lnTo>
                    <a:pt x="412215" y="43954"/>
                  </a:lnTo>
                  <a:close/>
                </a:path>
                <a:path w="470534" h="154939">
                  <a:moveTo>
                    <a:pt x="470452" y="124392"/>
                  </a:moveTo>
                  <a:lnTo>
                    <a:pt x="439684" y="124392"/>
                  </a:lnTo>
                  <a:lnTo>
                    <a:pt x="439684" y="154940"/>
                  </a:lnTo>
                  <a:lnTo>
                    <a:pt x="470452" y="154940"/>
                  </a:lnTo>
                  <a:lnTo>
                    <a:pt x="470452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8459380" y="6768082"/>
            <a:ext cx="573690" cy="573690"/>
            <a:chOff x="18492423" y="6794683"/>
            <a:chExt cx="575945" cy="575945"/>
          </a:xfrm>
        </p:grpSpPr>
        <p:sp>
          <p:nvSpPr>
            <p:cNvPr id="44" name="object 44"/>
            <p:cNvSpPr/>
            <p:nvPr/>
          </p:nvSpPr>
          <p:spPr>
            <a:xfrm>
              <a:off x="18492423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548214" y="7003835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42726" y="77470"/>
                  </a:moveTo>
                  <a:lnTo>
                    <a:pt x="116132" y="107606"/>
                  </a:lnTo>
                  <a:lnTo>
                    <a:pt x="115515" y="115381"/>
                  </a:lnTo>
                  <a:lnTo>
                    <a:pt x="116463" y="125147"/>
                  </a:lnTo>
                  <a:lnTo>
                    <a:pt x="149030" y="156424"/>
                  </a:lnTo>
                  <a:lnTo>
                    <a:pt x="173315" y="159336"/>
                  </a:lnTo>
                  <a:lnTo>
                    <a:pt x="186282" y="158608"/>
                  </a:lnTo>
                  <a:lnTo>
                    <a:pt x="222682" y="141301"/>
                  </a:lnTo>
                  <a:lnTo>
                    <a:pt x="225205" y="137358"/>
                  </a:lnTo>
                  <a:lnTo>
                    <a:pt x="162766" y="137358"/>
                  </a:lnTo>
                  <a:lnTo>
                    <a:pt x="154781" y="135380"/>
                  </a:lnTo>
                  <a:lnTo>
                    <a:pt x="149360" y="131424"/>
                  </a:lnTo>
                  <a:lnTo>
                    <a:pt x="144086" y="127322"/>
                  </a:lnTo>
                  <a:lnTo>
                    <a:pt x="141448" y="121315"/>
                  </a:lnTo>
                  <a:lnTo>
                    <a:pt x="141448" y="105491"/>
                  </a:lnTo>
                  <a:lnTo>
                    <a:pt x="144086" y="99557"/>
                  </a:lnTo>
                  <a:lnTo>
                    <a:pt x="149360" y="95601"/>
                  </a:lnTo>
                  <a:lnTo>
                    <a:pt x="154781" y="91645"/>
                  </a:lnTo>
                  <a:lnTo>
                    <a:pt x="162766" y="89667"/>
                  </a:lnTo>
                  <a:lnTo>
                    <a:pt x="222692" y="89667"/>
                  </a:lnTo>
                  <a:lnTo>
                    <a:pt x="221886" y="88568"/>
                  </a:lnTo>
                  <a:lnTo>
                    <a:pt x="216776" y="83720"/>
                  </a:lnTo>
                  <a:lnTo>
                    <a:pt x="211324" y="80217"/>
                  </a:lnTo>
                  <a:lnTo>
                    <a:pt x="151118" y="80217"/>
                  </a:lnTo>
                  <a:lnTo>
                    <a:pt x="144319" y="78225"/>
                  </a:lnTo>
                  <a:lnTo>
                    <a:pt x="142726" y="77470"/>
                  </a:lnTo>
                  <a:close/>
                </a:path>
                <a:path w="470534" h="159384">
                  <a:moveTo>
                    <a:pt x="222692" y="89667"/>
                  </a:moveTo>
                  <a:lnTo>
                    <a:pt x="184011" y="89667"/>
                  </a:lnTo>
                  <a:lnTo>
                    <a:pt x="191996" y="91645"/>
                  </a:lnTo>
                  <a:lnTo>
                    <a:pt x="202545" y="99557"/>
                  </a:lnTo>
                  <a:lnTo>
                    <a:pt x="205183" y="105491"/>
                  </a:lnTo>
                  <a:lnTo>
                    <a:pt x="205183" y="121315"/>
                  </a:lnTo>
                  <a:lnTo>
                    <a:pt x="202545" y="127322"/>
                  </a:lnTo>
                  <a:lnTo>
                    <a:pt x="197271" y="131424"/>
                  </a:lnTo>
                  <a:lnTo>
                    <a:pt x="191996" y="135380"/>
                  </a:lnTo>
                  <a:lnTo>
                    <a:pt x="184011" y="137358"/>
                  </a:lnTo>
                  <a:lnTo>
                    <a:pt x="225205" y="137358"/>
                  </a:lnTo>
                  <a:lnTo>
                    <a:pt x="227490" y="133787"/>
                  </a:lnTo>
                  <a:lnTo>
                    <a:pt x="230374" y="125147"/>
                  </a:lnTo>
                  <a:lnTo>
                    <a:pt x="231336" y="115381"/>
                  </a:lnTo>
                  <a:lnTo>
                    <a:pt x="230742" y="107593"/>
                  </a:lnTo>
                  <a:lnTo>
                    <a:pt x="228948" y="100491"/>
                  </a:lnTo>
                  <a:lnTo>
                    <a:pt x="226020" y="94200"/>
                  </a:lnTo>
                  <a:lnTo>
                    <a:pt x="222692" y="89667"/>
                  </a:lnTo>
                  <a:close/>
                </a:path>
                <a:path w="470534" h="159384">
                  <a:moveTo>
                    <a:pt x="151118" y="75602"/>
                  </a:moveTo>
                  <a:lnTo>
                    <a:pt x="143577" y="77140"/>
                  </a:lnTo>
                  <a:lnTo>
                    <a:pt x="142726" y="77470"/>
                  </a:lnTo>
                  <a:lnTo>
                    <a:pt x="144319" y="78225"/>
                  </a:lnTo>
                  <a:lnTo>
                    <a:pt x="151118" y="80217"/>
                  </a:lnTo>
                  <a:lnTo>
                    <a:pt x="151118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51118" y="75602"/>
                  </a:lnTo>
                  <a:lnTo>
                    <a:pt x="151118" y="80217"/>
                  </a:lnTo>
                  <a:lnTo>
                    <a:pt x="211324" y="80217"/>
                  </a:lnTo>
                  <a:lnTo>
                    <a:pt x="210982" y="79997"/>
                  </a:lnTo>
                  <a:lnTo>
                    <a:pt x="196831" y="79997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96831" y="79997"/>
                  </a:lnTo>
                  <a:lnTo>
                    <a:pt x="203493" y="78280"/>
                  </a:lnTo>
                  <a:lnTo>
                    <a:pt x="205049" y="77562"/>
                  </a:lnTo>
                  <a:lnTo>
                    <a:pt x="204249" y="77236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205049" y="77562"/>
                  </a:moveTo>
                  <a:lnTo>
                    <a:pt x="203493" y="78280"/>
                  </a:lnTo>
                  <a:lnTo>
                    <a:pt x="196831" y="79997"/>
                  </a:lnTo>
                  <a:lnTo>
                    <a:pt x="210982" y="79997"/>
                  </a:lnTo>
                  <a:lnTo>
                    <a:pt x="205049" y="77562"/>
                  </a:lnTo>
                  <a:close/>
                </a:path>
                <a:path w="470534" h="159384">
                  <a:moveTo>
                    <a:pt x="209294" y="75602"/>
                  </a:moveTo>
                  <a:lnTo>
                    <a:pt x="196831" y="75602"/>
                  </a:lnTo>
                  <a:lnTo>
                    <a:pt x="204249" y="77236"/>
                  </a:lnTo>
                  <a:lnTo>
                    <a:pt x="205049" y="77562"/>
                  </a:lnTo>
                  <a:lnTo>
                    <a:pt x="209294" y="75602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3756" y="11208"/>
                  </a:lnTo>
                  <a:lnTo>
                    <a:pt x="119471" y="41757"/>
                  </a:lnTo>
                  <a:lnTo>
                    <a:pt x="120010" y="48858"/>
                  </a:lnTo>
                  <a:lnTo>
                    <a:pt x="142726" y="77470"/>
                  </a:lnTo>
                  <a:lnTo>
                    <a:pt x="143577" y="77140"/>
                  </a:lnTo>
                  <a:lnTo>
                    <a:pt x="151118" y="75602"/>
                  </a:lnTo>
                  <a:lnTo>
                    <a:pt x="209294" y="75602"/>
                  </a:lnTo>
                  <a:lnTo>
                    <a:pt x="214592" y="71797"/>
                  </a:lnTo>
                  <a:lnTo>
                    <a:pt x="218415" y="67690"/>
                  </a:lnTo>
                  <a:lnTo>
                    <a:pt x="164378" y="67690"/>
                  </a:lnTo>
                  <a:lnTo>
                    <a:pt x="157492" y="65639"/>
                  </a:lnTo>
                  <a:lnTo>
                    <a:pt x="152610" y="61495"/>
                  </a:lnTo>
                  <a:lnTo>
                    <a:pt x="147968" y="57434"/>
                  </a:lnTo>
                  <a:lnTo>
                    <a:pt x="145624" y="51793"/>
                  </a:lnTo>
                  <a:lnTo>
                    <a:pt x="145624" y="37581"/>
                  </a:lnTo>
                  <a:lnTo>
                    <a:pt x="147968" y="32087"/>
                  </a:lnTo>
                  <a:lnTo>
                    <a:pt x="157492" y="24028"/>
                  </a:lnTo>
                  <a:lnTo>
                    <a:pt x="164378" y="21977"/>
                  </a:lnTo>
                  <a:lnTo>
                    <a:pt x="222246" y="21977"/>
                  </a:lnTo>
                  <a:lnTo>
                    <a:pt x="219221" y="17238"/>
                  </a:lnTo>
                  <a:lnTo>
                    <a:pt x="212875" y="11208"/>
                  </a:lnTo>
                  <a:lnTo>
                    <a:pt x="205045" y="6304"/>
                  </a:lnTo>
                  <a:lnTo>
                    <a:pt x="195842" y="2802"/>
                  </a:lnTo>
                  <a:lnTo>
                    <a:pt x="185266" y="700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22246" y="21977"/>
                  </a:moveTo>
                  <a:lnTo>
                    <a:pt x="182399" y="21977"/>
                  </a:lnTo>
                  <a:lnTo>
                    <a:pt x="189286" y="24028"/>
                  </a:lnTo>
                  <a:lnTo>
                    <a:pt x="193974" y="28131"/>
                  </a:lnTo>
                  <a:lnTo>
                    <a:pt x="198809" y="32087"/>
                  </a:lnTo>
                  <a:lnTo>
                    <a:pt x="201227" y="37581"/>
                  </a:lnTo>
                  <a:lnTo>
                    <a:pt x="201227" y="51793"/>
                  </a:lnTo>
                  <a:lnTo>
                    <a:pt x="198809" y="57434"/>
                  </a:lnTo>
                  <a:lnTo>
                    <a:pt x="193974" y="61536"/>
                  </a:lnTo>
                  <a:lnTo>
                    <a:pt x="189286" y="65639"/>
                  </a:lnTo>
                  <a:lnTo>
                    <a:pt x="182399" y="67690"/>
                  </a:lnTo>
                  <a:lnTo>
                    <a:pt x="218415" y="67690"/>
                  </a:lnTo>
                  <a:lnTo>
                    <a:pt x="227380" y="41757"/>
                  </a:lnTo>
                  <a:lnTo>
                    <a:pt x="226473" y="32512"/>
                  </a:lnTo>
                  <a:lnTo>
                    <a:pt x="223754" y="24339"/>
                  </a:lnTo>
                  <a:lnTo>
                    <a:pt x="222246" y="21977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8459380" y="7560342"/>
            <a:ext cx="573690" cy="573690"/>
            <a:chOff x="18492423" y="7590056"/>
            <a:chExt cx="575945" cy="575945"/>
          </a:xfrm>
        </p:grpSpPr>
        <p:sp>
          <p:nvSpPr>
            <p:cNvPr id="47" name="object 47"/>
            <p:cNvSpPr/>
            <p:nvPr/>
          </p:nvSpPr>
          <p:spPr>
            <a:xfrm>
              <a:off x="18492423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8" name="object 48"/>
            <p:cNvSpPr/>
            <p:nvPr/>
          </p:nvSpPr>
          <p:spPr>
            <a:xfrm>
              <a:off x="18606088" y="7801406"/>
              <a:ext cx="354330" cy="154940"/>
            </a:xfrm>
            <a:custGeom>
              <a:avLst/>
              <a:gdLst/>
              <a:ahLst/>
              <a:cxnLst/>
              <a:rect l="l" t="t" r="r" b="b"/>
              <a:pathLst>
                <a:path w="354330" h="154940">
                  <a:moveTo>
                    <a:pt x="96480" y="124611"/>
                  </a:moveTo>
                  <a:lnTo>
                    <a:pt x="69228" y="124611"/>
                  </a:lnTo>
                  <a:lnTo>
                    <a:pt x="69228" y="154940"/>
                  </a:lnTo>
                  <a:lnTo>
                    <a:pt x="96480" y="154940"/>
                  </a:lnTo>
                  <a:lnTo>
                    <a:pt x="96480" y="124611"/>
                  </a:lnTo>
                  <a:close/>
                </a:path>
                <a:path w="354330" h="154940">
                  <a:moveTo>
                    <a:pt x="96480" y="0"/>
                  </a:moveTo>
                  <a:lnTo>
                    <a:pt x="73624" y="0"/>
                  </a:lnTo>
                  <a:lnTo>
                    <a:pt x="0" y="104832"/>
                  </a:lnTo>
                  <a:lnTo>
                    <a:pt x="0" y="124611"/>
                  </a:lnTo>
                  <a:lnTo>
                    <a:pt x="118678" y="124611"/>
                  </a:lnTo>
                  <a:lnTo>
                    <a:pt x="118678" y="109667"/>
                  </a:lnTo>
                  <a:lnTo>
                    <a:pt x="21098" y="109667"/>
                  </a:lnTo>
                  <a:lnTo>
                    <a:pt x="21098" y="103074"/>
                  </a:lnTo>
                  <a:lnTo>
                    <a:pt x="25715" y="103074"/>
                  </a:lnTo>
                  <a:lnTo>
                    <a:pt x="69228" y="40937"/>
                  </a:lnTo>
                  <a:lnTo>
                    <a:pt x="69228" y="33405"/>
                  </a:lnTo>
                  <a:lnTo>
                    <a:pt x="96480" y="33405"/>
                  </a:lnTo>
                  <a:lnTo>
                    <a:pt x="96480" y="0"/>
                  </a:lnTo>
                  <a:close/>
                </a:path>
                <a:path w="354330" h="154940">
                  <a:moveTo>
                    <a:pt x="25715" y="103074"/>
                  </a:moveTo>
                  <a:lnTo>
                    <a:pt x="21098" y="103074"/>
                  </a:lnTo>
                  <a:lnTo>
                    <a:pt x="21098" y="109667"/>
                  </a:lnTo>
                  <a:lnTo>
                    <a:pt x="25715" y="103074"/>
                  </a:lnTo>
                  <a:close/>
                </a:path>
                <a:path w="354330" h="154940">
                  <a:moveTo>
                    <a:pt x="118678" y="103074"/>
                  </a:moveTo>
                  <a:lnTo>
                    <a:pt x="25715" y="103074"/>
                  </a:lnTo>
                  <a:lnTo>
                    <a:pt x="21098" y="109667"/>
                  </a:lnTo>
                  <a:lnTo>
                    <a:pt x="118678" y="109667"/>
                  </a:lnTo>
                  <a:lnTo>
                    <a:pt x="118678" y="103074"/>
                  </a:lnTo>
                  <a:close/>
                </a:path>
                <a:path w="354330" h="154940">
                  <a:moveTo>
                    <a:pt x="96480" y="33405"/>
                  </a:moveTo>
                  <a:lnTo>
                    <a:pt x="74503" y="33405"/>
                  </a:lnTo>
                  <a:lnTo>
                    <a:pt x="69228" y="40937"/>
                  </a:lnTo>
                  <a:lnTo>
                    <a:pt x="69228" y="103074"/>
                  </a:lnTo>
                  <a:lnTo>
                    <a:pt x="96480" y="103074"/>
                  </a:lnTo>
                  <a:lnTo>
                    <a:pt x="96480" y="33405"/>
                  </a:lnTo>
                  <a:close/>
                </a:path>
                <a:path w="354330" h="154940">
                  <a:moveTo>
                    <a:pt x="74503" y="33405"/>
                  </a:moveTo>
                  <a:lnTo>
                    <a:pt x="69228" y="33405"/>
                  </a:lnTo>
                  <a:lnTo>
                    <a:pt x="69228" y="40937"/>
                  </a:lnTo>
                  <a:lnTo>
                    <a:pt x="74503" y="33405"/>
                  </a:lnTo>
                  <a:close/>
                </a:path>
                <a:path w="354330" h="154940">
                  <a:moveTo>
                    <a:pt x="295821" y="114502"/>
                  </a:moveTo>
                  <a:lnTo>
                    <a:pt x="269228" y="114502"/>
                  </a:lnTo>
                  <a:lnTo>
                    <a:pt x="269228" y="154940"/>
                  </a:lnTo>
                  <a:lnTo>
                    <a:pt x="295821" y="154940"/>
                  </a:lnTo>
                  <a:lnTo>
                    <a:pt x="295821" y="114502"/>
                  </a:lnTo>
                  <a:close/>
                </a:path>
                <a:path w="354330" h="154940">
                  <a:moveTo>
                    <a:pt x="221537" y="43954"/>
                  </a:moveTo>
                  <a:lnTo>
                    <a:pt x="194285" y="43954"/>
                  </a:lnTo>
                  <a:lnTo>
                    <a:pt x="194285" y="74063"/>
                  </a:lnTo>
                  <a:lnTo>
                    <a:pt x="212966" y="113884"/>
                  </a:lnTo>
                  <a:lnTo>
                    <a:pt x="242635" y="120436"/>
                  </a:lnTo>
                  <a:lnTo>
                    <a:pt x="247470" y="120436"/>
                  </a:lnTo>
                  <a:lnTo>
                    <a:pt x="252086" y="119923"/>
                  </a:lnTo>
                  <a:lnTo>
                    <a:pt x="260877" y="117872"/>
                  </a:lnTo>
                  <a:lnTo>
                    <a:pt x="265126" y="116407"/>
                  </a:lnTo>
                  <a:lnTo>
                    <a:pt x="269228" y="114502"/>
                  </a:lnTo>
                  <a:lnTo>
                    <a:pt x="295821" y="114502"/>
                  </a:lnTo>
                  <a:lnTo>
                    <a:pt x="295821" y="98239"/>
                  </a:lnTo>
                  <a:lnTo>
                    <a:pt x="238386" y="98239"/>
                  </a:lnTo>
                  <a:lnTo>
                    <a:pt x="231793" y="96187"/>
                  </a:lnTo>
                  <a:lnTo>
                    <a:pt x="227691" y="92085"/>
                  </a:lnTo>
                  <a:lnTo>
                    <a:pt x="223588" y="87836"/>
                  </a:lnTo>
                  <a:lnTo>
                    <a:pt x="221537" y="81023"/>
                  </a:lnTo>
                  <a:lnTo>
                    <a:pt x="221537" y="43954"/>
                  </a:lnTo>
                  <a:close/>
                </a:path>
                <a:path w="354330" h="154940">
                  <a:moveTo>
                    <a:pt x="295821" y="43954"/>
                  </a:moveTo>
                  <a:lnTo>
                    <a:pt x="268569" y="43954"/>
                  </a:lnTo>
                  <a:lnTo>
                    <a:pt x="268569" y="92744"/>
                  </a:lnTo>
                  <a:lnTo>
                    <a:pt x="265492" y="94649"/>
                  </a:lnTo>
                  <a:lnTo>
                    <a:pt x="262269" y="96041"/>
                  </a:lnTo>
                  <a:lnTo>
                    <a:pt x="255529" y="97799"/>
                  </a:lnTo>
                  <a:lnTo>
                    <a:pt x="251719" y="98239"/>
                  </a:lnTo>
                  <a:lnTo>
                    <a:pt x="295821" y="98239"/>
                  </a:lnTo>
                  <a:lnTo>
                    <a:pt x="295821" y="43954"/>
                  </a:lnTo>
                  <a:close/>
                </a:path>
                <a:path w="354330" h="154940">
                  <a:moveTo>
                    <a:pt x="354058" y="124392"/>
                  </a:moveTo>
                  <a:lnTo>
                    <a:pt x="323289" y="124392"/>
                  </a:lnTo>
                  <a:lnTo>
                    <a:pt x="323289" y="154940"/>
                  </a:lnTo>
                  <a:lnTo>
                    <a:pt x="354058" y="154940"/>
                  </a:lnTo>
                  <a:lnTo>
                    <a:pt x="354058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8459380" y="8508968"/>
            <a:ext cx="573690" cy="573690"/>
            <a:chOff x="18492423" y="8542411"/>
            <a:chExt cx="575945" cy="575945"/>
          </a:xfrm>
        </p:grpSpPr>
        <p:sp>
          <p:nvSpPr>
            <p:cNvPr id="50" name="object 50"/>
            <p:cNvSpPr/>
            <p:nvPr/>
          </p:nvSpPr>
          <p:spPr>
            <a:xfrm>
              <a:off x="18492423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1" name="object 51"/>
            <p:cNvSpPr/>
            <p:nvPr/>
          </p:nvSpPr>
          <p:spPr>
            <a:xfrm>
              <a:off x="18605648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8459380" y="9457594"/>
            <a:ext cx="573690" cy="573690"/>
            <a:chOff x="18492423" y="9494765"/>
            <a:chExt cx="575945" cy="575945"/>
          </a:xfrm>
        </p:grpSpPr>
        <p:sp>
          <p:nvSpPr>
            <p:cNvPr id="53" name="object 53"/>
            <p:cNvSpPr/>
            <p:nvPr/>
          </p:nvSpPr>
          <p:spPr>
            <a:xfrm>
              <a:off x="18492423" y="949476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4" name="object 54"/>
            <p:cNvSpPr/>
            <p:nvPr/>
          </p:nvSpPr>
          <p:spPr>
            <a:xfrm>
              <a:off x="18558679" y="9703917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1339" y="20219"/>
                  </a:lnTo>
                  <a:lnTo>
                    <a:pt x="117534" y="61055"/>
                  </a:lnTo>
                  <a:lnTo>
                    <a:pt x="116614" y="79338"/>
                  </a:lnTo>
                  <a:lnTo>
                    <a:pt x="117534" y="97469"/>
                  </a:lnTo>
                  <a:lnTo>
                    <a:pt x="131339" y="138677"/>
                  </a:lnTo>
                  <a:lnTo>
                    <a:pt x="173315" y="159336"/>
                  </a:lnTo>
                  <a:lnTo>
                    <a:pt x="186241" y="158045"/>
                  </a:lnTo>
                  <a:lnTo>
                    <a:pt x="197546" y="154171"/>
                  </a:lnTo>
                  <a:lnTo>
                    <a:pt x="207229" y="147715"/>
                  </a:lnTo>
                  <a:lnTo>
                    <a:pt x="215292" y="138677"/>
                  </a:lnTo>
                  <a:lnTo>
                    <a:pt x="216763" y="136040"/>
                  </a:lnTo>
                  <a:lnTo>
                    <a:pt x="173315" y="136040"/>
                  </a:lnTo>
                  <a:lnTo>
                    <a:pt x="166406" y="135188"/>
                  </a:lnTo>
                  <a:lnTo>
                    <a:pt x="144319" y="92868"/>
                  </a:lnTo>
                  <a:lnTo>
                    <a:pt x="143866" y="79118"/>
                  </a:lnTo>
                  <a:lnTo>
                    <a:pt x="144319" y="65410"/>
                  </a:lnTo>
                  <a:lnTo>
                    <a:pt x="160404" y="26427"/>
                  </a:lnTo>
                  <a:lnTo>
                    <a:pt x="173315" y="23076"/>
                  </a:lnTo>
                  <a:lnTo>
                    <a:pt x="216926" y="23076"/>
                  </a:lnTo>
                  <a:lnTo>
                    <a:pt x="215292" y="20219"/>
                  </a:lnTo>
                  <a:lnTo>
                    <a:pt x="207229" y="11373"/>
                  </a:lnTo>
                  <a:lnTo>
                    <a:pt x="197546" y="5054"/>
                  </a:lnTo>
                  <a:lnTo>
                    <a:pt x="186241" y="1263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16926" y="23076"/>
                  </a:moveTo>
                  <a:lnTo>
                    <a:pt x="173315" y="23076"/>
                  </a:lnTo>
                  <a:lnTo>
                    <a:pt x="180307" y="23914"/>
                  </a:lnTo>
                  <a:lnTo>
                    <a:pt x="186337" y="26427"/>
                  </a:lnTo>
                  <a:lnTo>
                    <a:pt x="202312" y="65410"/>
                  </a:lnTo>
                  <a:lnTo>
                    <a:pt x="202765" y="79118"/>
                  </a:lnTo>
                  <a:lnTo>
                    <a:pt x="202312" y="92868"/>
                  </a:lnTo>
                  <a:lnTo>
                    <a:pt x="186337" y="132633"/>
                  </a:lnTo>
                  <a:lnTo>
                    <a:pt x="173315" y="136040"/>
                  </a:lnTo>
                  <a:lnTo>
                    <a:pt x="216763" y="136040"/>
                  </a:lnTo>
                  <a:lnTo>
                    <a:pt x="221734" y="127125"/>
                  </a:lnTo>
                  <a:lnTo>
                    <a:pt x="226336" y="113348"/>
                  </a:lnTo>
                  <a:lnTo>
                    <a:pt x="229097" y="97346"/>
                  </a:lnTo>
                  <a:lnTo>
                    <a:pt x="230017" y="79118"/>
                  </a:lnTo>
                  <a:lnTo>
                    <a:pt x="229097" y="60932"/>
                  </a:lnTo>
                  <a:lnTo>
                    <a:pt x="226336" y="45053"/>
                  </a:lnTo>
                  <a:lnTo>
                    <a:pt x="221734" y="31482"/>
                  </a:lnTo>
                  <a:lnTo>
                    <a:pt x="216926" y="23076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8459380" y="5673514"/>
            <a:ext cx="573690" cy="573690"/>
            <a:chOff x="18492423" y="5695812"/>
            <a:chExt cx="575945" cy="575945"/>
          </a:xfrm>
        </p:grpSpPr>
        <p:sp>
          <p:nvSpPr>
            <p:cNvPr id="56" name="object 56"/>
            <p:cNvSpPr/>
            <p:nvPr/>
          </p:nvSpPr>
          <p:spPr>
            <a:xfrm>
              <a:off x="1849242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7" name="object 57"/>
            <p:cNvSpPr/>
            <p:nvPr/>
          </p:nvSpPr>
          <p:spPr>
            <a:xfrm>
              <a:off x="1854285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512197" y="5673514"/>
            <a:ext cx="573690" cy="573690"/>
            <a:chOff x="5494353" y="5695812"/>
            <a:chExt cx="575945" cy="575945"/>
          </a:xfrm>
        </p:grpSpPr>
        <p:sp>
          <p:nvSpPr>
            <p:cNvPr id="59" name="object 59"/>
            <p:cNvSpPr/>
            <p:nvPr/>
          </p:nvSpPr>
          <p:spPr>
            <a:xfrm>
              <a:off x="549435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60" name="object 60"/>
            <p:cNvSpPr/>
            <p:nvPr/>
          </p:nvSpPr>
          <p:spPr>
            <a:xfrm>
              <a:off x="554478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10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10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10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10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10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10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10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10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10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10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10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10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10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10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10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10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</p:spTree>
    <p:extLst>
      <p:ext uri="{BB962C8B-B14F-4D97-AF65-F5344CB8AC3E}">
        <p14:creationId xmlns:p14="http://schemas.microsoft.com/office/powerpoint/2010/main" val="3556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53" y="922836"/>
            <a:ext cx="15774272" cy="70307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354" y="28160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5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39354" y="38277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5" name="object 15"/>
          <p:cNvSpPr/>
          <p:nvPr/>
        </p:nvSpPr>
        <p:spPr>
          <a:xfrm>
            <a:off x="39354" y="6789860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16" name="object 16"/>
          <p:cNvGrpSpPr/>
          <p:nvPr/>
        </p:nvGrpSpPr>
        <p:grpSpPr>
          <a:xfrm>
            <a:off x="39354" y="2910925"/>
            <a:ext cx="20025393" cy="8396623"/>
            <a:chOff x="0" y="2879502"/>
            <a:chExt cx="20104100" cy="8429625"/>
          </a:xfrm>
        </p:grpSpPr>
        <p:sp>
          <p:nvSpPr>
            <p:cNvPr id="17" name="object 17"/>
            <p:cNvSpPr/>
            <p:nvPr/>
          </p:nvSpPr>
          <p:spPr>
            <a:xfrm>
              <a:off x="0" y="2879502"/>
              <a:ext cx="20104100" cy="8429625"/>
            </a:xfrm>
            <a:custGeom>
              <a:avLst/>
              <a:gdLst/>
              <a:ahLst/>
              <a:cxnLst/>
              <a:rect l="l" t="t" r="r" b="b"/>
              <a:pathLst>
                <a:path w="20104100" h="8429625">
                  <a:moveTo>
                    <a:pt x="20104100" y="5853227"/>
                  </a:moveTo>
                  <a:lnTo>
                    <a:pt x="13224726" y="5853227"/>
                  </a:lnTo>
                  <a:lnTo>
                    <a:pt x="13224726" y="0"/>
                  </a:lnTo>
                  <a:lnTo>
                    <a:pt x="13172364" y="0"/>
                  </a:lnTo>
                  <a:lnTo>
                    <a:pt x="13172364" y="5853227"/>
                  </a:lnTo>
                  <a:lnTo>
                    <a:pt x="0" y="5853227"/>
                  </a:lnTo>
                  <a:lnTo>
                    <a:pt x="0" y="5905576"/>
                  </a:lnTo>
                  <a:lnTo>
                    <a:pt x="13172364" y="5905576"/>
                  </a:lnTo>
                  <a:lnTo>
                    <a:pt x="13172364" y="8429053"/>
                  </a:lnTo>
                  <a:lnTo>
                    <a:pt x="13224726" y="8429053"/>
                  </a:lnTo>
                  <a:lnTo>
                    <a:pt x="13224726" y="5905576"/>
                  </a:lnTo>
                  <a:lnTo>
                    <a:pt x="20104100" y="5905576"/>
                  </a:lnTo>
                  <a:lnTo>
                    <a:pt x="20104100" y="5853227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7945" y="3154615"/>
              <a:ext cx="3190574" cy="433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2938" y="3149432"/>
              <a:ext cx="4198021" cy="439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057" y="4204611"/>
              <a:ext cx="12192068" cy="2382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45" y="7135227"/>
              <a:ext cx="10911039" cy="1381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493" y="9030457"/>
              <a:ext cx="10801555" cy="18843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03952" y="9691662"/>
              <a:ext cx="3896738" cy="364564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4454348" y="4667954"/>
            <a:ext cx="4028249" cy="76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83" dirty="0">
                <a:solidFill>
                  <a:srgbClr val="FF0000"/>
                </a:solidFill>
              </a:rPr>
              <a:t>выполнено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033270" y="7297993"/>
            <a:ext cx="2870405" cy="76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83" dirty="0">
                <a:solidFill>
                  <a:srgbClr val="FF0000"/>
                </a:solidFill>
              </a:rPr>
              <a:t>выполнено</a:t>
            </a:r>
          </a:p>
        </p:txBody>
      </p:sp>
    </p:spTree>
    <p:extLst>
      <p:ext uri="{BB962C8B-B14F-4D97-AF65-F5344CB8AC3E}">
        <p14:creationId xmlns:p14="http://schemas.microsoft.com/office/powerpoint/2010/main" val="3994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53" y="922837"/>
            <a:ext cx="15774272" cy="141813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354" y="28160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5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39354" y="38277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5" name="object 15"/>
          <p:cNvSpPr/>
          <p:nvPr/>
        </p:nvSpPr>
        <p:spPr>
          <a:xfrm>
            <a:off x="39354" y="5746870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16" name="object 16"/>
          <p:cNvGrpSpPr/>
          <p:nvPr/>
        </p:nvGrpSpPr>
        <p:grpSpPr>
          <a:xfrm>
            <a:off x="39354" y="2868569"/>
            <a:ext cx="20025393" cy="8438979"/>
            <a:chOff x="0" y="2879502"/>
            <a:chExt cx="20104100" cy="8429625"/>
          </a:xfrm>
        </p:grpSpPr>
        <p:sp>
          <p:nvSpPr>
            <p:cNvPr id="17" name="object 17"/>
            <p:cNvSpPr/>
            <p:nvPr/>
          </p:nvSpPr>
          <p:spPr>
            <a:xfrm>
              <a:off x="0" y="2879502"/>
              <a:ext cx="20104100" cy="8429625"/>
            </a:xfrm>
            <a:custGeom>
              <a:avLst/>
              <a:gdLst/>
              <a:ahLst/>
              <a:cxnLst/>
              <a:rect l="l" t="t" r="r" b="b"/>
              <a:pathLst>
                <a:path w="20104100" h="8429625">
                  <a:moveTo>
                    <a:pt x="20104100" y="5371566"/>
                  </a:moveTo>
                  <a:lnTo>
                    <a:pt x="13224726" y="5371566"/>
                  </a:lnTo>
                  <a:lnTo>
                    <a:pt x="13224726" y="0"/>
                  </a:lnTo>
                  <a:lnTo>
                    <a:pt x="13172364" y="0"/>
                  </a:lnTo>
                  <a:lnTo>
                    <a:pt x="13172364" y="5371566"/>
                  </a:lnTo>
                  <a:lnTo>
                    <a:pt x="0" y="5371566"/>
                  </a:lnTo>
                  <a:lnTo>
                    <a:pt x="0" y="5423916"/>
                  </a:lnTo>
                  <a:lnTo>
                    <a:pt x="13172364" y="5423916"/>
                  </a:lnTo>
                  <a:lnTo>
                    <a:pt x="13172364" y="8429053"/>
                  </a:lnTo>
                  <a:lnTo>
                    <a:pt x="13224726" y="8429053"/>
                  </a:lnTo>
                  <a:lnTo>
                    <a:pt x="13224726" y="5423916"/>
                  </a:lnTo>
                  <a:lnTo>
                    <a:pt x="20104100" y="5423916"/>
                  </a:lnTo>
                  <a:lnTo>
                    <a:pt x="20104100" y="5371566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7945" y="3154615"/>
              <a:ext cx="3190574" cy="433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2938" y="3149432"/>
              <a:ext cx="4198021" cy="439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493" y="4234792"/>
              <a:ext cx="10294964" cy="13817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71" y="6161435"/>
              <a:ext cx="11882381" cy="18801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77773" y="4644696"/>
              <a:ext cx="3896738" cy="3645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83009" y="6770285"/>
              <a:ext cx="3896738" cy="3645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61315" y="9438822"/>
              <a:ext cx="3929656" cy="37231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10993" y="8433408"/>
            <a:ext cx="11742206" cy="174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86" dirty="0"/>
              <a:t>Оформить вкладку «</a:t>
            </a:r>
            <a:r>
              <a:rPr lang="ru-RU" sz="3586" dirty="0" err="1"/>
              <a:t>Профминимум</a:t>
            </a:r>
            <a:r>
              <a:rPr lang="ru-RU" sz="3586" dirty="0"/>
              <a:t>» на информационных ресурсах ОУ, для размещения нормативно-правовых </a:t>
            </a:r>
            <a:r>
              <a:rPr lang="ru-RU" sz="3586" dirty="0" smtClean="0"/>
              <a:t>актов и других материалов. </a:t>
            </a:r>
            <a:endParaRPr lang="ru-RU" sz="3586" dirty="0"/>
          </a:p>
        </p:txBody>
      </p:sp>
    </p:spTree>
    <p:extLst>
      <p:ext uri="{BB962C8B-B14F-4D97-AF65-F5344CB8AC3E}">
        <p14:creationId xmlns:p14="http://schemas.microsoft.com/office/powerpoint/2010/main" val="3664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823" y="559145"/>
            <a:ext cx="15996371" cy="765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0084" y="1827797"/>
            <a:ext cx="11854403" cy="40166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37269" y="3847045"/>
            <a:ext cx="3496310" cy="361315"/>
          </a:xfrm>
          <a:custGeom>
            <a:avLst/>
            <a:gdLst/>
            <a:ahLst/>
            <a:cxnLst/>
            <a:rect l="l" t="t" r="r" b="b"/>
            <a:pathLst>
              <a:path w="3496310" h="361314">
                <a:moveTo>
                  <a:pt x="135325" y="0"/>
                </a:moveTo>
                <a:lnTo>
                  <a:pt x="84578" y="8481"/>
                </a:lnTo>
                <a:lnTo>
                  <a:pt x="41464" y="34302"/>
                </a:lnTo>
                <a:lnTo>
                  <a:pt x="10813" y="78335"/>
                </a:lnTo>
                <a:lnTo>
                  <a:pt x="1201" y="115465"/>
                </a:lnTo>
                <a:lnTo>
                  <a:pt x="0" y="136079"/>
                </a:lnTo>
                <a:lnTo>
                  <a:pt x="2426" y="166235"/>
                </a:lnTo>
                <a:lnTo>
                  <a:pt x="21839" y="216370"/>
                </a:lnTo>
                <a:lnTo>
                  <a:pt x="59487" y="252180"/>
                </a:lnTo>
                <a:lnTo>
                  <a:pt x="107172" y="270274"/>
                </a:lnTo>
                <a:lnTo>
                  <a:pt x="134194" y="272536"/>
                </a:lnTo>
                <a:lnTo>
                  <a:pt x="162772" y="270156"/>
                </a:lnTo>
                <a:lnTo>
                  <a:pt x="188570" y="263018"/>
                </a:lnTo>
                <a:lnTo>
                  <a:pt x="211587" y="251120"/>
                </a:lnTo>
                <a:lnTo>
                  <a:pt x="231825" y="234464"/>
                </a:lnTo>
                <a:lnTo>
                  <a:pt x="242781" y="220893"/>
                </a:lnTo>
                <a:lnTo>
                  <a:pt x="134948" y="220893"/>
                </a:lnTo>
                <a:lnTo>
                  <a:pt x="118881" y="219527"/>
                </a:lnTo>
                <a:lnTo>
                  <a:pt x="79159" y="199030"/>
                </a:lnTo>
                <a:lnTo>
                  <a:pt x="58309" y="155421"/>
                </a:lnTo>
                <a:lnTo>
                  <a:pt x="56919" y="136079"/>
                </a:lnTo>
                <a:lnTo>
                  <a:pt x="58333" y="117232"/>
                </a:lnTo>
                <a:lnTo>
                  <a:pt x="79536" y="74259"/>
                </a:lnTo>
                <a:lnTo>
                  <a:pt x="119399" y="53409"/>
                </a:lnTo>
                <a:lnTo>
                  <a:pt x="135325" y="52019"/>
                </a:lnTo>
                <a:lnTo>
                  <a:pt x="243858" y="52019"/>
                </a:lnTo>
                <a:lnTo>
                  <a:pt x="237149" y="43585"/>
                </a:lnTo>
                <a:lnTo>
                  <a:pt x="197028" y="14041"/>
                </a:lnTo>
                <a:lnTo>
                  <a:pt x="148354" y="565"/>
                </a:lnTo>
                <a:lnTo>
                  <a:pt x="135325" y="0"/>
                </a:lnTo>
                <a:close/>
              </a:path>
              <a:path w="3496310" h="361314">
                <a:moveTo>
                  <a:pt x="243858" y="52019"/>
                </a:moveTo>
                <a:lnTo>
                  <a:pt x="135325" y="52019"/>
                </a:lnTo>
                <a:lnTo>
                  <a:pt x="151087" y="53409"/>
                </a:lnTo>
                <a:lnTo>
                  <a:pt x="165576" y="57579"/>
                </a:lnTo>
                <a:lnTo>
                  <a:pt x="200632" y="86321"/>
                </a:lnTo>
                <a:lnTo>
                  <a:pt x="213354" y="136079"/>
                </a:lnTo>
                <a:lnTo>
                  <a:pt x="211941" y="155421"/>
                </a:lnTo>
                <a:lnTo>
                  <a:pt x="190737" y="199030"/>
                </a:lnTo>
                <a:lnTo>
                  <a:pt x="150874" y="219527"/>
                </a:lnTo>
                <a:lnTo>
                  <a:pt x="134948" y="220893"/>
                </a:lnTo>
                <a:lnTo>
                  <a:pt x="242781" y="220893"/>
                </a:lnTo>
                <a:lnTo>
                  <a:pt x="248317" y="214037"/>
                </a:lnTo>
                <a:lnTo>
                  <a:pt x="260096" y="190831"/>
                </a:lnTo>
                <a:lnTo>
                  <a:pt x="267164" y="164845"/>
                </a:lnTo>
                <a:lnTo>
                  <a:pt x="269520" y="136079"/>
                </a:lnTo>
                <a:lnTo>
                  <a:pt x="268813" y="120412"/>
                </a:lnTo>
                <a:lnTo>
                  <a:pt x="258212" y="77652"/>
                </a:lnTo>
                <a:lnTo>
                  <a:pt x="245207" y="53715"/>
                </a:lnTo>
                <a:lnTo>
                  <a:pt x="243858" y="52019"/>
                </a:lnTo>
                <a:close/>
              </a:path>
              <a:path w="3496310" h="361314">
                <a:moveTo>
                  <a:pt x="398750" y="132310"/>
                </a:moveTo>
                <a:lnTo>
                  <a:pt x="347484" y="132310"/>
                </a:lnTo>
                <a:lnTo>
                  <a:pt x="347484" y="267258"/>
                </a:lnTo>
                <a:lnTo>
                  <a:pt x="398750" y="267258"/>
                </a:lnTo>
                <a:lnTo>
                  <a:pt x="398750" y="132310"/>
                </a:lnTo>
                <a:close/>
              </a:path>
              <a:path w="3496310" h="361314">
                <a:moveTo>
                  <a:pt x="452277" y="86321"/>
                </a:moveTo>
                <a:lnTo>
                  <a:pt x="293957" y="86321"/>
                </a:lnTo>
                <a:lnTo>
                  <a:pt x="293957" y="132310"/>
                </a:lnTo>
                <a:lnTo>
                  <a:pt x="452277" y="132310"/>
                </a:lnTo>
                <a:lnTo>
                  <a:pt x="452277" y="86321"/>
                </a:lnTo>
                <a:close/>
              </a:path>
              <a:path w="3496310" h="361314">
                <a:moveTo>
                  <a:pt x="537777" y="86321"/>
                </a:moveTo>
                <a:lnTo>
                  <a:pt x="485381" y="86321"/>
                </a:lnTo>
                <a:lnTo>
                  <a:pt x="485381" y="267635"/>
                </a:lnTo>
                <a:lnTo>
                  <a:pt x="537777" y="267635"/>
                </a:lnTo>
                <a:lnTo>
                  <a:pt x="537777" y="195261"/>
                </a:lnTo>
                <a:lnTo>
                  <a:pt x="556750" y="195261"/>
                </a:lnTo>
                <a:lnTo>
                  <a:pt x="561902" y="194632"/>
                </a:lnTo>
                <a:lnTo>
                  <a:pt x="565671" y="193376"/>
                </a:lnTo>
                <a:lnTo>
                  <a:pt x="620465" y="193376"/>
                </a:lnTo>
                <a:lnTo>
                  <a:pt x="610529" y="176790"/>
                </a:lnTo>
                <a:lnTo>
                  <a:pt x="629730" y="162207"/>
                </a:lnTo>
                <a:lnTo>
                  <a:pt x="635406" y="153796"/>
                </a:lnTo>
                <a:lnTo>
                  <a:pt x="537777" y="153796"/>
                </a:lnTo>
                <a:lnTo>
                  <a:pt x="537777" y="86321"/>
                </a:lnTo>
                <a:close/>
              </a:path>
              <a:path w="3496310" h="361314">
                <a:moveTo>
                  <a:pt x="620465" y="193376"/>
                </a:moveTo>
                <a:lnTo>
                  <a:pt x="565671" y="193376"/>
                </a:lnTo>
                <a:lnTo>
                  <a:pt x="608267" y="267635"/>
                </a:lnTo>
                <a:lnTo>
                  <a:pt x="661794" y="267635"/>
                </a:lnTo>
                <a:lnTo>
                  <a:pt x="661794" y="262358"/>
                </a:lnTo>
                <a:lnTo>
                  <a:pt x="620465" y="193376"/>
                </a:lnTo>
                <a:close/>
              </a:path>
              <a:path w="3496310" h="361314">
                <a:moveTo>
                  <a:pt x="653124" y="85945"/>
                </a:moveTo>
                <a:lnTo>
                  <a:pt x="603366" y="85945"/>
                </a:lnTo>
                <a:lnTo>
                  <a:pt x="602636" y="100928"/>
                </a:lnTo>
                <a:lnTo>
                  <a:pt x="600445" y="114216"/>
                </a:lnTo>
                <a:lnTo>
                  <a:pt x="575661" y="149272"/>
                </a:lnTo>
                <a:lnTo>
                  <a:pt x="550970" y="153796"/>
                </a:lnTo>
                <a:lnTo>
                  <a:pt x="635406" y="153796"/>
                </a:lnTo>
                <a:lnTo>
                  <a:pt x="643229" y="142205"/>
                </a:lnTo>
                <a:lnTo>
                  <a:pt x="651027" y="116784"/>
                </a:lnTo>
                <a:lnTo>
                  <a:pt x="653124" y="85945"/>
                </a:lnTo>
                <a:close/>
              </a:path>
              <a:path w="3496310" h="361314">
                <a:moveTo>
                  <a:pt x="713886" y="82678"/>
                </a:moveTo>
                <a:lnTo>
                  <a:pt x="707603" y="82929"/>
                </a:lnTo>
                <a:lnTo>
                  <a:pt x="701321" y="82929"/>
                </a:lnTo>
                <a:lnTo>
                  <a:pt x="694661" y="83683"/>
                </a:lnTo>
                <a:lnTo>
                  <a:pt x="687625" y="85191"/>
                </a:lnTo>
                <a:lnTo>
                  <a:pt x="688002" y="120247"/>
                </a:lnTo>
                <a:lnTo>
                  <a:pt x="695415" y="120247"/>
                </a:lnTo>
                <a:lnTo>
                  <a:pt x="696797" y="120624"/>
                </a:lnTo>
                <a:lnTo>
                  <a:pt x="697802" y="121378"/>
                </a:lnTo>
                <a:lnTo>
                  <a:pt x="699059" y="121881"/>
                </a:lnTo>
                <a:lnTo>
                  <a:pt x="700064" y="122383"/>
                </a:lnTo>
                <a:lnTo>
                  <a:pt x="700818" y="122886"/>
                </a:lnTo>
                <a:lnTo>
                  <a:pt x="701823" y="123388"/>
                </a:lnTo>
                <a:lnTo>
                  <a:pt x="702577" y="124394"/>
                </a:lnTo>
                <a:lnTo>
                  <a:pt x="703080" y="125901"/>
                </a:lnTo>
                <a:lnTo>
                  <a:pt x="704014" y="128328"/>
                </a:lnTo>
                <a:lnTo>
                  <a:pt x="704211" y="128917"/>
                </a:lnTo>
                <a:lnTo>
                  <a:pt x="704462" y="129420"/>
                </a:lnTo>
                <a:lnTo>
                  <a:pt x="704587" y="132687"/>
                </a:lnTo>
                <a:lnTo>
                  <a:pt x="704839" y="134697"/>
                </a:lnTo>
                <a:lnTo>
                  <a:pt x="704964" y="361119"/>
                </a:lnTo>
                <a:lnTo>
                  <a:pt x="757738" y="361119"/>
                </a:lnTo>
                <a:lnTo>
                  <a:pt x="757738" y="260096"/>
                </a:lnTo>
                <a:lnTo>
                  <a:pt x="840388" y="260096"/>
                </a:lnTo>
                <a:lnTo>
                  <a:pt x="869268" y="234039"/>
                </a:lnTo>
                <a:lnTo>
                  <a:pt x="873990" y="226171"/>
                </a:lnTo>
                <a:lnTo>
                  <a:pt x="792794" y="226171"/>
                </a:lnTo>
                <a:lnTo>
                  <a:pt x="784148" y="225699"/>
                </a:lnTo>
                <a:lnTo>
                  <a:pt x="775172" y="223909"/>
                </a:lnTo>
                <a:lnTo>
                  <a:pt x="765866" y="220799"/>
                </a:lnTo>
                <a:lnTo>
                  <a:pt x="756230" y="216370"/>
                </a:lnTo>
                <a:lnTo>
                  <a:pt x="756230" y="168874"/>
                </a:lnTo>
                <a:lnTo>
                  <a:pt x="778659" y="130708"/>
                </a:lnTo>
                <a:lnTo>
                  <a:pt x="793925" y="127409"/>
                </a:lnTo>
                <a:lnTo>
                  <a:pt x="876063" y="127409"/>
                </a:lnTo>
                <a:lnTo>
                  <a:pt x="874331" y="123388"/>
                </a:lnTo>
                <a:lnTo>
                  <a:pt x="868276" y="114216"/>
                </a:lnTo>
                <a:lnTo>
                  <a:pt x="747560" y="114216"/>
                </a:lnTo>
                <a:lnTo>
                  <a:pt x="747560" y="105923"/>
                </a:lnTo>
                <a:lnTo>
                  <a:pt x="745675" y="99263"/>
                </a:lnTo>
                <a:lnTo>
                  <a:pt x="738136" y="89211"/>
                </a:lnTo>
                <a:lnTo>
                  <a:pt x="732985" y="86070"/>
                </a:lnTo>
                <a:lnTo>
                  <a:pt x="726451" y="84814"/>
                </a:lnTo>
                <a:lnTo>
                  <a:pt x="720168" y="83306"/>
                </a:lnTo>
                <a:lnTo>
                  <a:pt x="713886" y="82678"/>
                </a:lnTo>
                <a:close/>
              </a:path>
              <a:path w="3496310" h="361314">
                <a:moveTo>
                  <a:pt x="840388" y="260096"/>
                </a:moveTo>
                <a:lnTo>
                  <a:pt x="757738" y="260096"/>
                </a:lnTo>
                <a:lnTo>
                  <a:pt x="769565" y="265562"/>
                </a:lnTo>
                <a:lnTo>
                  <a:pt x="781297" y="269143"/>
                </a:lnTo>
                <a:lnTo>
                  <a:pt x="792936" y="270839"/>
                </a:lnTo>
                <a:lnTo>
                  <a:pt x="804480" y="270651"/>
                </a:lnTo>
                <a:lnTo>
                  <a:pt x="815835" y="268955"/>
                </a:lnTo>
                <a:lnTo>
                  <a:pt x="826531" y="266127"/>
                </a:lnTo>
                <a:lnTo>
                  <a:pt x="836568" y="262169"/>
                </a:lnTo>
                <a:lnTo>
                  <a:pt x="840388" y="260096"/>
                </a:lnTo>
                <a:close/>
              </a:path>
              <a:path w="3496310" h="361314">
                <a:moveTo>
                  <a:pt x="876063" y="127409"/>
                </a:moveTo>
                <a:lnTo>
                  <a:pt x="793925" y="127409"/>
                </a:lnTo>
                <a:lnTo>
                  <a:pt x="802807" y="128304"/>
                </a:lnTo>
                <a:lnTo>
                  <a:pt x="810605" y="130990"/>
                </a:lnTo>
                <a:lnTo>
                  <a:pt x="832845" y="166188"/>
                </a:lnTo>
                <a:lnTo>
                  <a:pt x="833505" y="175659"/>
                </a:lnTo>
                <a:lnTo>
                  <a:pt x="832775" y="186261"/>
                </a:lnTo>
                <a:lnTo>
                  <a:pt x="808720" y="222213"/>
                </a:lnTo>
                <a:lnTo>
                  <a:pt x="792794" y="226171"/>
                </a:lnTo>
                <a:lnTo>
                  <a:pt x="873990" y="226171"/>
                </a:lnTo>
                <a:lnTo>
                  <a:pt x="885948" y="188570"/>
                </a:lnTo>
                <a:lnTo>
                  <a:pt x="886655" y="175659"/>
                </a:lnTo>
                <a:lnTo>
                  <a:pt x="885289" y="156788"/>
                </a:lnTo>
                <a:lnTo>
                  <a:pt x="881189" y="139377"/>
                </a:lnTo>
                <a:lnTo>
                  <a:pt x="876063" y="127409"/>
                </a:lnTo>
                <a:close/>
              </a:path>
              <a:path w="3496310" h="361314">
                <a:moveTo>
                  <a:pt x="804857" y="81044"/>
                </a:moveTo>
                <a:lnTo>
                  <a:pt x="763180" y="94355"/>
                </a:lnTo>
                <a:lnTo>
                  <a:pt x="747560" y="114216"/>
                </a:lnTo>
                <a:lnTo>
                  <a:pt x="868276" y="114216"/>
                </a:lnTo>
                <a:lnTo>
                  <a:pt x="838877" y="88018"/>
                </a:lnTo>
                <a:lnTo>
                  <a:pt x="804857" y="81044"/>
                </a:lnTo>
                <a:close/>
              </a:path>
              <a:path w="3496310" h="361314">
                <a:moveTo>
                  <a:pt x="975793" y="86321"/>
                </a:moveTo>
                <a:lnTo>
                  <a:pt x="925281" y="86321"/>
                </a:lnTo>
                <a:lnTo>
                  <a:pt x="925281" y="268012"/>
                </a:lnTo>
                <a:lnTo>
                  <a:pt x="1005949" y="268012"/>
                </a:lnTo>
                <a:lnTo>
                  <a:pt x="1022558" y="267023"/>
                </a:lnTo>
                <a:lnTo>
                  <a:pt x="1063622" y="252180"/>
                </a:lnTo>
                <a:lnTo>
                  <a:pt x="1081984" y="228809"/>
                </a:lnTo>
                <a:lnTo>
                  <a:pt x="975793" y="228809"/>
                </a:lnTo>
                <a:lnTo>
                  <a:pt x="975793" y="179052"/>
                </a:lnTo>
                <a:lnTo>
                  <a:pt x="1082141" y="179052"/>
                </a:lnTo>
                <a:lnTo>
                  <a:pt x="1080961" y="175376"/>
                </a:lnTo>
                <a:lnTo>
                  <a:pt x="1051889" y="148377"/>
                </a:lnTo>
                <a:lnTo>
                  <a:pt x="1005949" y="139472"/>
                </a:lnTo>
                <a:lnTo>
                  <a:pt x="975793" y="139472"/>
                </a:lnTo>
                <a:lnTo>
                  <a:pt x="975793" y="86321"/>
                </a:lnTo>
                <a:close/>
              </a:path>
              <a:path w="3496310" h="361314">
                <a:moveTo>
                  <a:pt x="1082141" y="179052"/>
                </a:moveTo>
                <a:lnTo>
                  <a:pt x="1014745" y="179052"/>
                </a:lnTo>
                <a:lnTo>
                  <a:pt x="1022158" y="181313"/>
                </a:lnTo>
                <a:lnTo>
                  <a:pt x="1027435" y="185837"/>
                </a:lnTo>
                <a:lnTo>
                  <a:pt x="1032963" y="190109"/>
                </a:lnTo>
                <a:lnTo>
                  <a:pt x="1035727" y="196140"/>
                </a:lnTo>
                <a:lnTo>
                  <a:pt x="1035727" y="211470"/>
                </a:lnTo>
                <a:lnTo>
                  <a:pt x="1032963" y="217501"/>
                </a:lnTo>
                <a:lnTo>
                  <a:pt x="1021907" y="226548"/>
                </a:lnTo>
                <a:lnTo>
                  <a:pt x="1014493" y="228809"/>
                </a:lnTo>
                <a:lnTo>
                  <a:pt x="1081984" y="228809"/>
                </a:lnTo>
                <a:lnTo>
                  <a:pt x="1085178" y="219103"/>
                </a:lnTo>
                <a:lnTo>
                  <a:pt x="1086616" y="203930"/>
                </a:lnTo>
                <a:lnTo>
                  <a:pt x="1085202" y="188593"/>
                </a:lnTo>
                <a:lnTo>
                  <a:pt x="1082141" y="179052"/>
                </a:lnTo>
                <a:close/>
              </a:path>
              <a:path w="3496310" h="361314">
                <a:moveTo>
                  <a:pt x="1166906" y="86698"/>
                </a:moveTo>
                <a:lnTo>
                  <a:pt x="1117903" y="86698"/>
                </a:lnTo>
                <a:lnTo>
                  <a:pt x="1117903" y="268012"/>
                </a:lnTo>
                <a:lnTo>
                  <a:pt x="1166906" y="268012"/>
                </a:lnTo>
                <a:lnTo>
                  <a:pt x="1166906" y="86698"/>
                </a:lnTo>
                <a:close/>
              </a:path>
              <a:path w="3496310" h="361314">
                <a:moveTo>
                  <a:pt x="1305049" y="132310"/>
                </a:moveTo>
                <a:lnTo>
                  <a:pt x="1253794" y="132310"/>
                </a:lnTo>
                <a:lnTo>
                  <a:pt x="1253794" y="267258"/>
                </a:lnTo>
                <a:lnTo>
                  <a:pt x="1305049" y="267258"/>
                </a:lnTo>
                <a:lnTo>
                  <a:pt x="1305049" y="132310"/>
                </a:lnTo>
                <a:close/>
              </a:path>
              <a:path w="3496310" h="361314">
                <a:moveTo>
                  <a:pt x="1358576" y="86321"/>
                </a:moveTo>
                <a:lnTo>
                  <a:pt x="1200267" y="86321"/>
                </a:lnTo>
                <a:lnTo>
                  <a:pt x="1200267" y="132310"/>
                </a:lnTo>
                <a:lnTo>
                  <a:pt x="1358576" y="132310"/>
                </a:lnTo>
                <a:lnTo>
                  <a:pt x="1358576" y="86321"/>
                </a:lnTo>
                <a:close/>
              </a:path>
              <a:path w="3496310" h="361314">
                <a:moveTo>
                  <a:pt x="1442196" y="86321"/>
                </a:moveTo>
                <a:lnTo>
                  <a:pt x="1391685" y="86321"/>
                </a:lnTo>
                <a:lnTo>
                  <a:pt x="1391685" y="268012"/>
                </a:lnTo>
                <a:lnTo>
                  <a:pt x="1472353" y="268012"/>
                </a:lnTo>
                <a:lnTo>
                  <a:pt x="1488962" y="267023"/>
                </a:lnTo>
                <a:lnTo>
                  <a:pt x="1530026" y="252180"/>
                </a:lnTo>
                <a:lnTo>
                  <a:pt x="1548388" y="228809"/>
                </a:lnTo>
                <a:lnTo>
                  <a:pt x="1442196" y="228809"/>
                </a:lnTo>
                <a:lnTo>
                  <a:pt x="1442196" y="179052"/>
                </a:lnTo>
                <a:lnTo>
                  <a:pt x="1548545" y="179052"/>
                </a:lnTo>
                <a:lnTo>
                  <a:pt x="1547366" y="175376"/>
                </a:lnTo>
                <a:lnTo>
                  <a:pt x="1518294" y="148377"/>
                </a:lnTo>
                <a:lnTo>
                  <a:pt x="1472353" y="139472"/>
                </a:lnTo>
                <a:lnTo>
                  <a:pt x="1442196" y="139472"/>
                </a:lnTo>
                <a:lnTo>
                  <a:pt x="1442196" y="86321"/>
                </a:lnTo>
                <a:close/>
              </a:path>
              <a:path w="3496310" h="361314">
                <a:moveTo>
                  <a:pt x="1548545" y="179052"/>
                </a:moveTo>
                <a:lnTo>
                  <a:pt x="1481148" y="179052"/>
                </a:lnTo>
                <a:lnTo>
                  <a:pt x="1488562" y="181313"/>
                </a:lnTo>
                <a:lnTo>
                  <a:pt x="1493839" y="185837"/>
                </a:lnTo>
                <a:lnTo>
                  <a:pt x="1499367" y="190109"/>
                </a:lnTo>
                <a:lnTo>
                  <a:pt x="1502132" y="196140"/>
                </a:lnTo>
                <a:lnTo>
                  <a:pt x="1502132" y="211470"/>
                </a:lnTo>
                <a:lnTo>
                  <a:pt x="1499367" y="217501"/>
                </a:lnTo>
                <a:lnTo>
                  <a:pt x="1488310" y="226548"/>
                </a:lnTo>
                <a:lnTo>
                  <a:pt x="1480897" y="228809"/>
                </a:lnTo>
                <a:lnTo>
                  <a:pt x="1548388" y="228809"/>
                </a:lnTo>
                <a:lnTo>
                  <a:pt x="1551583" y="219103"/>
                </a:lnTo>
                <a:lnTo>
                  <a:pt x="1553020" y="203930"/>
                </a:lnTo>
                <a:lnTo>
                  <a:pt x="1551607" y="188593"/>
                </a:lnTo>
                <a:lnTo>
                  <a:pt x="1548545" y="179052"/>
                </a:lnTo>
                <a:close/>
              </a:path>
              <a:path w="3496310" h="361314">
                <a:moveTo>
                  <a:pt x="1633311" y="86698"/>
                </a:moveTo>
                <a:lnTo>
                  <a:pt x="1584307" y="86698"/>
                </a:lnTo>
                <a:lnTo>
                  <a:pt x="1584307" y="268012"/>
                </a:lnTo>
                <a:lnTo>
                  <a:pt x="1633311" y="268012"/>
                </a:lnTo>
                <a:lnTo>
                  <a:pt x="1633311" y="86698"/>
                </a:lnTo>
                <a:close/>
              </a:path>
              <a:path w="3496310" h="361314">
                <a:moveTo>
                  <a:pt x="1748082" y="1884"/>
                </a:moveTo>
                <a:lnTo>
                  <a:pt x="1715665" y="5277"/>
                </a:lnTo>
                <a:lnTo>
                  <a:pt x="1717334" y="17905"/>
                </a:lnTo>
                <a:lnTo>
                  <a:pt x="1720848" y="29119"/>
                </a:lnTo>
                <a:lnTo>
                  <a:pt x="1752417" y="58427"/>
                </a:lnTo>
                <a:lnTo>
                  <a:pt x="1776354" y="62197"/>
                </a:lnTo>
                <a:lnTo>
                  <a:pt x="1789217" y="61254"/>
                </a:lnTo>
                <a:lnTo>
                  <a:pt x="1826371" y="38849"/>
                </a:lnTo>
                <a:lnTo>
                  <a:pt x="1833379" y="23747"/>
                </a:lnTo>
                <a:lnTo>
                  <a:pt x="1775977" y="23747"/>
                </a:lnTo>
                <a:lnTo>
                  <a:pt x="1764621" y="22098"/>
                </a:lnTo>
                <a:lnTo>
                  <a:pt x="1756187" y="17905"/>
                </a:lnTo>
                <a:lnTo>
                  <a:pt x="1750674" y="11167"/>
                </a:lnTo>
                <a:lnTo>
                  <a:pt x="1748082" y="1884"/>
                </a:lnTo>
                <a:close/>
              </a:path>
              <a:path w="3496310" h="361314">
                <a:moveTo>
                  <a:pt x="1805379" y="1884"/>
                </a:moveTo>
                <a:lnTo>
                  <a:pt x="1802128" y="11449"/>
                </a:lnTo>
                <a:lnTo>
                  <a:pt x="1796144" y="18282"/>
                </a:lnTo>
                <a:lnTo>
                  <a:pt x="1787427" y="22381"/>
                </a:lnTo>
                <a:lnTo>
                  <a:pt x="1775977" y="23747"/>
                </a:lnTo>
                <a:lnTo>
                  <a:pt x="1833379" y="23747"/>
                </a:lnTo>
                <a:lnTo>
                  <a:pt x="1835232" y="17905"/>
                </a:lnTo>
                <a:lnTo>
                  <a:pt x="1837043" y="5277"/>
                </a:lnTo>
                <a:lnTo>
                  <a:pt x="1829551" y="4217"/>
                </a:lnTo>
                <a:lnTo>
                  <a:pt x="1821776" y="3298"/>
                </a:lnTo>
                <a:lnTo>
                  <a:pt x="1813719" y="2520"/>
                </a:lnTo>
                <a:lnTo>
                  <a:pt x="1805379" y="1884"/>
                </a:lnTo>
                <a:close/>
              </a:path>
              <a:path w="3496310" h="361314">
                <a:moveTo>
                  <a:pt x="1733381" y="86321"/>
                </a:moveTo>
                <a:lnTo>
                  <a:pt x="1682493" y="86321"/>
                </a:lnTo>
                <a:lnTo>
                  <a:pt x="1682493" y="268389"/>
                </a:lnTo>
                <a:lnTo>
                  <a:pt x="1696063" y="268389"/>
                </a:lnTo>
                <a:lnTo>
                  <a:pt x="1801006" y="177921"/>
                </a:lnTo>
                <a:lnTo>
                  <a:pt x="1733381" y="177921"/>
                </a:lnTo>
                <a:lnTo>
                  <a:pt x="1733381" y="86321"/>
                </a:lnTo>
                <a:close/>
              </a:path>
              <a:path w="3496310" h="361314">
                <a:moveTo>
                  <a:pt x="1856268" y="174151"/>
                </a:moveTo>
                <a:lnTo>
                  <a:pt x="1805379" y="174151"/>
                </a:lnTo>
                <a:lnTo>
                  <a:pt x="1805379" y="268012"/>
                </a:lnTo>
                <a:lnTo>
                  <a:pt x="1856268" y="268012"/>
                </a:lnTo>
                <a:lnTo>
                  <a:pt x="1856268" y="174151"/>
                </a:lnTo>
                <a:close/>
              </a:path>
              <a:path w="3496310" h="361314">
                <a:moveTo>
                  <a:pt x="1856268" y="85568"/>
                </a:moveTo>
                <a:lnTo>
                  <a:pt x="1840436" y="85568"/>
                </a:lnTo>
                <a:lnTo>
                  <a:pt x="1733381" y="177921"/>
                </a:lnTo>
                <a:lnTo>
                  <a:pt x="1801006" y="177921"/>
                </a:lnTo>
                <a:lnTo>
                  <a:pt x="1805379" y="174151"/>
                </a:lnTo>
                <a:lnTo>
                  <a:pt x="1856268" y="174151"/>
                </a:lnTo>
                <a:lnTo>
                  <a:pt x="1856268" y="85568"/>
                </a:lnTo>
                <a:close/>
              </a:path>
              <a:path w="3496310" h="361314">
                <a:moveTo>
                  <a:pt x="2176321" y="80667"/>
                </a:moveTo>
                <a:lnTo>
                  <a:pt x="2123241" y="95086"/>
                </a:lnTo>
                <a:lnTo>
                  <a:pt x="2086323" y="136456"/>
                </a:lnTo>
                <a:lnTo>
                  <a:pt x="2079067" y="176413"/>
                </a:lnTo>
                <a:lnTo>
                  <a:pt x="2080858" y="197781"/>
                </a:lnTo>
                <a:lnTo>
                  <a:pt x="2107715" y="246903"/>
                </a:lnTo>
                <a:lnTo>
                  <a:pt x="2156978" y="270368"/>
                </a:lnTo>
                <a:lnTo>
                  <a:pt x="2175944" y="271782"/>
                </a:lnTo>
                <a:lnTo>
                  <a:pt x="2192223" y="270415"/>
                </a:lnTo>
                <a:lnTo>
                  <a:pt x="2235125" y="252180"/>
                </a:lnTo>
                <a:lnTo>
                  <a:pt x="2257102" y="226548"/>
                </a:lnTo>
                <a:lnTo>
                  <a:pt x="2177452" y="226548"/>
                </a:lnTo>
                <a:lnTo>
                  <a:pt x="2168499" y="225723"/>
                </a:lnTo>
                <a:lnTo>
                  <a:pt x="2134856" y="197334"/>
                </a:lnTo>
                <a:lnTo>
                  <a:pt x="2131463" y="176413"/>
                </a:lnTo>
                <a:lnTo>
                  <a:pt x="2132312" y="165552"/>
                </a:lnTo>
                <a:lnTo>
                  <a:pt x="2160112" y="130613"/>
                </a:lnTo>
                <a:lnTo>
                  <a:pt x="2185996" y="126781"/>
                </a:lnTo>
                <a:lnTo>
                  <a:pt x="2257142" y="126781"/>
                </a:lnTo>
                <a:lnTo>
                  <a:pt x="2254821" y="121849"/>
                </a:lnTo>
                <a:lnTo>
                  <a:pt x="2221272" y="91269"/>
                </a:lnTo>
                <a:lnTo>
                  <a:pt x="2192247" y="81845"/>
                </a:lnTo>
                <a:lnTo>
                  <a:pt x="2176321" y="80667"/>
                </a:lnTo>
                <a:close/>
              </a:path>
              <a:path w="3496310" h="361314">
                <a:moveTo>
                  <a:pt x="2266412" y="198276"/>
                </a:moveTo>
                <a:lnTo>
                  <a:pt x="2216278" y="198276"/>
                </a:lnTo>
                <a:lnTo>
                  <a:pt x="2213639" y="204826"/>
                </a:lnTo>
                <a:lnTo>
                  <a:pt x="2210246" y="210527"/>
                </a:lnTo>
                <a:lnTo>
                  <a:pt x="2206100" y="215380"/>
                </a:lnTo>
                <a:lnTo>
                  <a:pt x="2201199" y="219385"/>
                </a:lnTo>
                <a:lnTo>
                  <a:pt x="2194163" y="224160"/>
                </a:lnTo>
                <a:lnTo>
                  <a:pt x="2186247" y="226548"/>
                </a:lnTo>
                <a:lnTo>
                  <a:pt x="2257102" y="226548"/>
                </a:lnTo>
                <a:lnTo>
                  <a:pt x="2262478" y="214650"/>
                </a:lnTo>
                <a:lnTo>
                  <a:pt x="2266412" y="198276"/>
                </a:lnTo>
                <a:close/>
              </a:path>
              <a:path w="3496310" h="361314">
                <a:moveTo>
                  <a:pt x="2257142" y="126781"/>
                </a:moveTo>
                <a:lnTo>
                  <a:pt x="2185996" y="126781"/>
                </a:lnTo>
                <a:lnTo>
                  <a:pt x="2193660" y="128791"/>
                </a:lnTo>
                <a:lnTo>
                  <a:pt x="2200446" y="133064"/>
                </a:lnTo>
                <a:lnTo>
                  <a:pt x="2207482" y="137336"/>
                </a:lnTo>
                <a:lnTo>
                  <a:pt x="2212508" y="143618"/>
                </a:lnTo>
                <a:lnTo>
                  <a:pt x="2215524" y="151911"/>
                </a:lnTo>
                <a:lnTo>
                  <a:pt x="2265658" y="151911"/>
                </a:lnTo>
                <a:lnTo>
                  <a:pt x="2261441" y="135914"/>
                </a:lnTo>
                <a:lnTo>
                  <a:pt x="2257142" y="126781"/>
                </a:lnTo>
                <a:close/>
              </a:path>
              <a:path w="3496310" h="361314">
                <a:moveTo>
                  <a:pt x="2387215" y="81798"/>
                </a:moveTo>
                <a:lnTo>
                  <a:pt x="2334771" y="95368"/>
                </a:lnTo>
                <a:lnTo>
                  <a:pt x="2299291" y="135231"/>
                </a:lnTo>
                <a:lnTo>
                  <a:pt x="2291846" y="174905"/>
                </a:lnTo>
                <a:lnTo>
                  <a:pt x="2293636" y="196509"/>
                </a:lnTo>
                <a:lnTo>
                  <a:pt x="2307961" y="232508"/>
                </a:lnTo>
                <a:lnTo>
                  <a:pt x="2336091" y="258400"/>
                </a:lnTo>
                <a:lnTo>
                  <a:pt x="2373786" y="271216"/>
                </a:lnTo>
                <a:lnTo>
                  <a:pt x="2395885" y="272536"/>
                </a:lnTo>
                <a:lnTo>
                  <a:pt x="2413861" y="271523"/>
                </a:lnTo>
                <a:lnTo>
                  <a:pt x="2431601" y="268483"/>
                </a:lnTo>
                <a:lnTo>
                  <a:pt x="2449106" y="263418"/>
                </a:lnTo>
                <a:lnTo>
                  <a:pt x="2466375" y="256327"/>
                </a:lnTo>
                <a:lnTo>
                  <a:pt x="2462196" y="229689"/>
                </a:lnTo>
                <a:lnTo>
                  <a:pt x="2403424" y="229689"/>
                </a:lnTo>
                <a:lnTo>
                  <a:pt x="2392869" y="229186"/>
                </a:lnTo>
                <a:lnTo>
                  <a:pt x="2372749" y="225346"/>
                </a:lnTo>
                <a:lnTo>
                  <a:pt x="2358001" y="217218"/>
                </a:lnTo>
                <a:lnTo>
                  <a:pt x="2348624" y="204802"/>
                </a:lnTo>
                <a:lnTo>
                  <a:pt x="2344619" y="188098"/>
                </a:lnTo>
                <a:lnTo>
                  <a:pt x="2467882" y="188098"/>
                </a:lnTo>
                <a:lnTo>
                  <a:pt x="2471157" y="165481"/>
                </a:lnTo>
                <a:lnTo>
                  <a:pt x="2470751" y="154173"/>
                </a:lnTo>
                <a:lnTo>
                  <a:pt x="2344996" y="154173"/>
                </a:lnTo>
                <a:lnTo>
                  <a:pt x="2347046" y="147058"/>
                </a:lnTo>
                <a:lnTo>
                  <a:pt x="2379558" y="122674"/>
                </a:lnTo>
                <a:lnTo>
                  <a:pt x="2387215" y="122132"/>
                </a:lnTo>
                <a:lnTo>
                  <a:pt x="2462986" y="122132"/>
                </a:lnTo>
                <a:lnTo>
                  <a:pt x="2456951" y="111200"/>
                </a:lnTo>
                <a:lnTo>
                  <a:pt x="2444676" y="98337"/>
                </a:lnTo>
                <a:lnTo>
                  <a:pt x="2428962" y="89149"/>
                </a:lnTo>
                <a:lnTo>
                  <a:pt x="2409808" y="83636"/>
                </a:lnTo>
                <a:lnTo>
                  <a:pt x="2387215" y="81798"/>
                </a:lnTo>
                <a:close/>
              </a:path>
              <a:path w="3496310" h="361314">
                <a:moveTo>
                  <a:pt x="2460343" y="217878"/>
                </a:moveTo>
                <a:lnTo>
                  <a:pt x="2416994" y="228809"/>
                </a:lnTo>
                <a:lnTo>
                  <a:pt x="2403424" y="229689"/>
                </a:lnTo>
                <a:lnTo>
                  <a:pt x="2462196" y="229689"/>
                </a:lnTo>
                <a:lnTo>
                  <a:pt x="2460343" y="217878"/>
                </a:lnTo>
                <a:close/>
              </a:path>
              <a:path w="3496310" h="361314">
                <a:moveTo>
                  <a:pt x="2462986" y="122132"/>
                </a:moveTo>
                <a:lnTo>
                  <a:pt x="2387215" y="122132"/>
                </a:lnTo>
                <a:lnTo>
                  <a:pt x="2395154" y="122627"/>
                </a:lnTo>
                <a:lnTo>
                  <a:pt x="2402387" y="124111"/>
                </a:lnTo>
                <a:lnTo>
                  <a:pt x="2424910" y="154173"/>
                </a:lnTo>
                <a:lnTo>
                  <a:pt x="2470751" y="154173"/>
                </a:lnTo>
                <a:lnTo>
                  <a:pt x="2470427" y="145126"/>
                </a:lnTo>
                <a:lnTo>
                  <a:pt x="2465678" y="127009"/>
                </a:lnTo>
                <a:lnTo>
                  <a:pt x="2462986" y="122132"/>
                </a:lnTo>
                <a:close/>
              </a:path>
              <a:path w="3496310" h="361314">
                <a:moveTo>
                  <a:pt x="2643092" y="86321"/>
                </a:moveTo>
                <a:lnTo>
                  <a:pt x="2510028" y="86321"/>
                </a:lnTo>
                <a:lnTo>
                  <a:pt x="2510028" y="268012"/>
                </a:lnTo>
                <a:lnTo>
                  <a:pt x="2561293" y="268012"/>
                </a:lnTo>
                <a:lnTo>
                  <a:pt x="2561293" y="132310"/>
                </a:lnTo>
                <a:lnTo>
                  <a:pt x="2643092" y="132310"/>
                </a:lnTo>
                <a:lnTo>
                  <a:pt x="2643092" y="86321"/>
                </a:lnTo>
                <a:close/>
              </a:path>
              <a:path w="3496310" h="361314">
                <a:moveTo>
                  <a:pt x="2692242" y="86321"/>
                </a:moveTo>
                <a:lnTo>
                  <a:pt x="2676410" y="86321"/>
                </a:lnTo>
                <a:lnTo>
                  <a:pt x="2676410" y="267258"/>
                </a:lnTo>
                <a:lnTo>
                  <a:pt x="2726922" y="267258"/>
                </a:lnTo>
                <a:lnTo>
                  <a:pt x="2726922" y="184706"/>
                </a:lnTo>
                <a:lnTo>
                  <a:pt x="2873933" y="184706"/>
                </a:lnTo>
                <a:lnTo>
                  <a:pt x="2873933" y="169628"/>
                </a:lnTo>
                <a:lnTo>
                  <a:pt x="2775172" y="169628"/>
                </a:lnTo>
                <a:lnTo>
                  <a:pt x="2692242" y="86321"/>
                </a:lnTo>
                <a:close/>
              </a:path>
              <a:path w="3496310" h="361314">
                <a:moveTo>
                  <a:pt x="2873933" y="184706"/>
                </a:moveTo>
                <a:lnTo>
                  <a:pt x="2823798" y="184706"/>
                </a:lnTo>
                <a:lnTo>
                  <a:pt x="2823798" y="267258"/>
                </a:lnTo>
                <a:lnTo>
                  <a:pt x="2873933" y="267258"/>
                </a:lnTo>
                <a:lnTo>
                  <a:pt x="2873933" y="184706"/>
                </a:lnTo>
                <a:close/>
              </a:path>
              <a:path w="3496310" h="361314">
                <a:moveTo>
                  <a:pt x="2823798" y="184706"/>
                </a:moveTo>
                <a:lnTo>
                  <a:pt x="2726922" y="184706"/>
                </a:lnTo>
                <a:lnTo>
                  <a:pt x="2772533" y="230317"/>
                </a:lnTo>
                <a:lnTo>
                  <a:pt x="2777056" y="230317"/>
                </a:lnTo>
                <a:lnTo>
                  <a:pt x="2823798" y="184706"/>
                </a:lnTo>
                <a:close/>
              </a:path>
              <a:path w="3496310" h="361314">
                <a:moveTo>
                  <a:pt x="2873933" y="86321"/>
                </a:moveTo>
                <a:lnTo>
                  <a:pt x="2858478" y="86321"/>
                </a:lnTo>
                <a:lnTo>
                  <a:pt x="2775172" y="169628"/>
                </a:lnTo>
                <a:lnTo>
                  <a:pt x="2873933" y="169628"/>
                </a:lnTo>
                <a:lnTo>
                  <a:pt x="2873933" y="86321"/>
                </a:lnTo>
                <a:close/>
              </a:path>
              <a:path w="3496310" h="361314">
                <a:moveTo>
                  <a:pt x="3007489" y="81798"/>
                </a:moveTo>
                <a:lnTo>
                  <a:pt x="2955046" y="95368"/>
                </a:lnTo>
                <a:lnTo>
                  <a:pt x="2919565" y="135231"/>
                </a:lnTo>
                <a:lnTo>
                  <a:pt x="2912120" y="174905"/>
                </a:lnTo>
                <a:lnTo>
                  <a:pt x="2913911" y="196509"/>
                </a:lnTo>
                <a:lnTo>
                  <a:pt x="2928235" y="232508"/>
                </a:lnTo>
                <a:lnTo>
                  <a:pt x="2956365" y="258400"/>
                </a:lnTo>
                <a:lnTo>
                  <a:pt x="2994060" y="271216"/>
                </a:lnTo>
                <a:lnTo>
                  <a:pt x="3016159" y="272536"/>
                </a:lnTo>
                <a:lnTo>
                  <a:pt x="3034135" y="271523"/>
                </a:lnTo>
                <a:lnTo>
                  <a:pt x="3051875" y="268483"/>
                </a:lnTo>
                <a:lnTo>
                  <a:pt x="3069380" y="263418"/>
                </a:lnTo>
                <a:lnTo>
                  <a:pt x="3086649" y="256327"/>
                </a:lnTo>
                <a:lnTo>
                  <a:pt x="3082470" y="229689"/>
                </a:lnTo>
                <a:lnTo>
                  <a:pt x="3023698" y="229689"/>
                </a:lnTo>
                <a:lnTo>
                  <a:pt x="3013143" y="229186"/>
                </a:lnTo>
                <a:lnTo>
                  <a:pt x="2993024" y="225346"/>
                </a:lnTo>
                <a:lnTo>
                  <a:pt x="2978275" y="217218"/>
                </a:lnTo>
                <a:lnTo>
                  <a:pt x="2968899" y="204802"/>
                </a:lnTo>
                <a:lnTo>
                  <a:pt x="2964894" y="188098"/>
                </a:lnTo>
                <a:lnTo>
                  <a:pt x="3088157" y="188098"/>
                </a:lnTo>
                <a:lnTo>
                  <a:pt x="3091432" y="165481"/>
                </a:lnTo>
                <a:lnTo>
                  <a:pt x="3091026" y="154173"/>
                </a:lnTo>
                <a:lnTo>
                  <a:pt x="2965270" y="154173"/>
                </a:lnTo>
                <a:lnTo>
                  <a:pt x="2967320" y="147058"/>
                </a:lnTo>
                <a:lnTo>
                  <a:pt x="2999832" y="122674"/>
                </a:lnTo>
                <a:lnTo>
                  <a:pt x="3007489" y="122132"/>
                </a:lnTo>
                <a:lnTo>
                  <a:pt x="3083260" y="122132"/>
                </a:lnTo>
                <a:lnTo>
                  <a:pt x="3077225" y="111200"/>
                </a:lnTo>
                <a:lnTo>
                  <a:pt x="3064951" y="98337"/>
                </a:lnTo>
                <a:lnTo>
                  <a:pt x="3049236" y="89149"/>
                </a:lnTo>
                <a:lnTo>
                  <a:pt x="3030083" y="83636"/>
                </a:lnTo>
                <a:lnTo>
                  <a:pt x="3007489" y="81798"/>
                </a:lnTo>
                <a:close/>
              </a:path>
              <a:path w="3496310" h="361314">
                <a:moveTo>
                  <a:pt x="3080618" y="217878"/>
                </a:moveTo>
                <a:lnTo>
                  <a:pt x="3037268" y="228809"/>
                </a:lnTo>
                <a:lnTo>
                  <a:pt x="3023698" y="229689"/>
                </a:lnTo>
                <a:lnTo>
                  <a:pt x="3082470" y="229689"/>
                </a:lnTo>
                <a:lnTo>
                  <a:pt x="3080618" y="217878"/>
                </a:lnTo>
                <a:close/>
              </a:path>
              <a:path w="3496310" h="361314">
                <a:moveTo>
                  <a:pt x="3083260" y="122132"/>
                </a:moveTo>
                <a:lnTo>
                  <a:pt x="3007489" y="122132"/>
                </a:lnTo>
                <a:lnTo>
                  <a:pt x="3015429" y="122627"/>
                </a:lnTo>
                <a:lnTo>
                  <a:pt x="3022661" y="124111"/>
                </a:lnTo>
                <a:lnTo>
                  <a:pt x="3045184" y="154173"/>
                </a:lnTo>
                <a:lnTo>
                  <a:pt x="3091026" y="154173"/>
                </a:lnTo>
                <a:lnTo>
                  <a:pt x="3090701" y="145126"/>
                </a:lnTo>
                <a:lnTo>
                  <a:pt x="3085953" y="127009"/>
                </a:lnTo>
                <a:lnTo>
                  <a:pt x="3083260" y="122132"/>
                </a:lnTo>
                <a:close/>
              </a:path>
              <a:path w="3496310" h="361314">
                <a:moveTo>
                  <a:pt x="3181191" y="86321"/>
                </a:moveTo>
                <a:lnTo>
                  <a:pt x="3130302" y="86321"/>
                </a:lnTo>
                <a:lnTo>
                  <a:pt x="3130302" y="268012"/>
                </a:lnTo>
                <a:lnTo>
                  <a:pt x="3181191" y="268012"/>
                </a:lnTo>
                <a:lnTo>
                  <a:pt x="3181191" y="196391"/>
                </a:lnTo>
                <a:lnTo>
                  <a:pt x="3304454" y="196391"/>
                </a:lnTo>
                <a:lnTo>
                  <a:pt x="3304454" y="151157"/>
                </a:lnTo>
                <a:lnTo>
                  <a:pt x="3181191" y="151157"/>
                </a:lnTo>
                <a:lnTo>
                  <a:pt x="3181191" y="86321"/>
                </a:lnTo>
                <a:close/>
              </a:path>
              <a:path w="3496310" h="361314">
                <a:moveTo>
                  <a:pt x="3304454" y="196391"/>
                </a:moveTo>
                <a:lnTo>
                  <a:pt x="3253565" y="196391"/>
                </a:lnTo>
                <a:lnTo>
                  <a:pt x="3253565" y="268012"/>
                </a:lnTo>
                <a:lnTo>
                  <a:pt x="3304454" y="268012"/>
                </a:lnTo>
                <a:lnTo>
                  <a:pt x="3304454" y="196391"/>
                </a:lnTo>
                <a:close/>
              </a:path>
              <a:path w="3496310" h="361314">
                <a:moveTo>
                  <a:pt x="3304454" y="86321"/>
                </a:moveTo>
                <a:lnTo>
                  <a:pt x="3253565" y="86321"/>
                </a:lnTo>
                <a:lnTo>
                  <a:pt x="3253565" y="151157"/>
                </a:lnTo>
                <a:lnTo>
                  <a:pt x="3304454" y="151157"/>
                </a:lnTo>
                <a:lnTo>
                  <a:pt x="3304454" y="86321"/>
                </a:lnTo>
                <a:close/>
              </a:path>
              <a:path w="3496310" h="361314">
                <a:moveTo>
                  <a:pt x="3442345" y="132310"/>
                </a:moveTo>
                <a:lnTo>
                  <a:pt x="3391079" y="132310"/>
                </a:lnTo>
                <a:lnTo>
                  <a:pt x="3391079" y="267258"/>
                </a:lnTo>
                <a:lnTo>
                  <a:pt x="3442345" y="267258"/>
                </a:lnTo>
                <a:lnTo>
                  <a:pt x="3442345" y="132310"/>
                </a:lnTo>
                <a:close/>
              </a:path>
              <a:path w="3496310" h="361314">
                <a:moveTo>
                  <a:pt x="3495872" y="86321"/>
                </a:moveTo>
                <a:lnTo>
                  <a:pt x="3337552" y="86321"/>
                </a:lnTo>
                <a:lnTo>
                  <a:pt x="3337552" y="132310"/>
                </a:lnTo>
                <a:lnTo>
                  <a:pt x="3495872" y="132310"/>
                </a:lnTo>
                <a:lnTo>
                  <a:pt x="3495872" y="86321"/>
                </a:lnTo>
                <a:close/>
              </a:path>
            </a:pathLst>
          </a:custGeom>
          <a:solidFill>
            <a:srgbClr val="5DCA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6921" y="3845914"/>
            <a:ext cx="3455831" cy="3622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463" y="2771685"/>
            <a:ext cx="6571600" cy="7566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57613" y="2771685"/>
            <a:ext cx="4865998" cy="7566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76962" y="4879432"/>
            <a:ext cx="5283835" cy="1082040"/>
            <a:chOff x="376962" y="4879432"/>
            <a:chExt cx="5283835" cy="1082040"/>
          </a:xfrm>
        </p:grpSpPr>
        <p:sp>
          <p:nvSpPr>
            <p:cNvPr id="9" name="object 9"/>
            <p:cNvSpPr/>
            <p:nvPr/>
          </p:nvSpPr>
          <p:spPr>
            <a:xfrm>
              <a:off x="1038856" y="4949859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4981746"/>
              <a:ext cx="4541882" cy="9796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71234" y="5034098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962" y="4879432"/>
              <a:ext cx="1078584" cy="1078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6652" y="5314267"/>
              <a:ext cx="3241608" cy="24552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6962" y="6177822"/>
            <a:ext cx="5283835" cy="1082040"/>
            <a:chOff x="376962" y="6177822"/>
            <a:chExt cx="5283835" cy="1082040"/>
          </a:xfrm>
        </p:grpSpPr>
        <p:sp>
          <p:nvSpPr>
            <p:cNvPr id="15" name="object 15"/>
            <p:cNvSpPr/>
            <p:nvPr/>
          </p:nvSpPr>
          <p:spPr>
            <a:xfrm>
              <a:off x="1038856" y="6248249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6280136"/>
              <a:ext cx="4541882" cy="979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71234" y="6332487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962" y="6177822"/>
              <a:ext cx="1078584" cy="10785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3888" y="6466065"/>
              <a:ext cx="3693018" cy="55964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76962" y="7528566"/>
            <a:ext cx="5283835" cy="1082040"/>
            <a:chOff x="376962" y="7528566"/>
            <a:chExt cx="5283835" cy="1082040"/>
          </a:xfrm>
        </p:grpSpPr>
        <p:sp>
          <p:nvSpPr>
            <p:cNvPr id="21" name="object 21"/>
            <p:cNvSpPr/>
            <p:nvPr/>
          </p:nvSpPr>
          <p:spPr>
            <a:xfrm>
              <a:off x="1038856" y="7598993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7630880"/>
              <a:ext cx="4541882" cy="9796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71234" y="7683232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962" y="7528566"/>
              <a:ext cx="1078584" cy="10785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1930" y="7835992"/>
              <a:ext cx="3129841" cy="56140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76962" y="8879310"/>
            <a:ext cx="5283835" cy="1082040"/>
            <a:chOff x="376962" y="8879310"/>
            <a:chExt cx="5283835" cy="1082040"/>
          </a:xfrm>
        </p:grpSpPr>
        <p:sp>
          <p:nvSpPr>
            <p:cNvPr id="27" name="object 27"/>
            <p:cNvSpPr/>
            <p:nvPr/>
          </p:nvSpPr>
          <p:spPr>
            <a:xfrm>
              <a:off x="1038856" y="8949737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8981623"/>
              <a:ext cx="4541882" cy="97963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71234" y="9033976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962" y="8879310"/>
              <a:ext cx="1078584" cy="107850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7417321" y="3312031"/>
            <a:ext cx="5696585" cy="1937385"/>
            <a:chOff x="7203968" y="5926521"/>
            <a:chExt cx="5696585" cy="193738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3968" y="5926521"/>
              <a:ext cx="5696161" cy="19371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7911" y="6366884"/>
              <a:ext cx="4667439" cy="1128761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16453" y="9310460"/>
            <a:ext cx="2589156" cy="238736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4826743" y="5779925"/>
            <a:ext cx="4562475" cy="959485"/>
            <a:chOff x="14826743" y="5779925"/>
            <a:chExt cx="4562475" cy="959485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5841015"/>
              <a:ext cx="4030149" cy="89826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941640" y="5779925"/>
              <a:ext cx="4447137" cy="93554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826743" y="7790335"/>
            <a:ext cx="4562475" cy="959485"/>
            <a:chOff x="14826743" y="7790335"/>
            <a:chExt cx="4562475" cy="959485"/>
          </a:xfrm>
        </p:grpSpPr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7851425"/>
              <a:ext cx="4030149" cy="89826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41640" y="7790335"/>
              <a:ext cx="4447137" cy="93554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4826743" y="8795540"/>
            <a:ext cx="4562475" cy="959485"/>
            <a:chOff x="14826743" y="8795540"/>
            <a:chExt cx="4562475" cy="95948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8856630"/>
              <a:ext cx="4030149" cy="89826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941640" y="8795540"/>
              <a:ext cx="4447137" cy="93554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4826774" y="9863573"/>
            <a:ext cx="4569460" cy="1120775"/>
            <a:chOff x="14826774" y="9863573"/>
            <a:chExt cx="4569460" cy="1120775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826774" y="9863573"/>
              <a:ext cx="4031290" cy="11203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4941953" y="9936870"/>
              <a:ext cx="3759200" cy="890269"/>
            </a:xfrm>
            <a:custGeom>
              <a:avLst/>
              <a:gdLst/>
              <a:ahLst/>
              <a:cxnLst/>
              <a:rect l="l" t="t" r="r" b="b"/>
              <a:pathLst>
                <a:path w="3759200" h="890270">
                  <a:moveTo>
                    <a:pt x="3759047" y="868133"/>
                  </a:moveTo>
                  <a:lnTo>
                    <a:pt x="3759047" y="22112"/>
                  </a:lnTo>
                  <a:lnTo>
                    <a:pt x="3756851" y="13433"/>
                  </a:lnTo>
                  <a:lnTo>
                    <a:pt x="3750847" y="6467"/>
                  </a:lnTo>
                  <a:lnTo>
                    <a:pt x="3741915" y="1741"/>
                  </a:lnTo>
                  <a:lnTo>
                    <a:pt x="3730933" y="0"/>
                  </a:lnTo>
                  <a:lnTo>
                    <a:pt x="28114" y="0"/>
                  </a:lnTo>
                  <a:lnTo>
                    <a:pt x="17249" y="1710"/>
                  </a:lnTo>
                  <a:lnTo>
                    <a:pt x="8304" y="6384"/>
                  </a:lnTo>
                  <a:lnTo>
                    <a:pt x="2235" y="13339"/>
                  </a:lnTo>
                  <a:lnTo>
                    <a:pt x="0" y="21891"/>
                  </a:lnTo>
                  <a:lnTo>
                    <a:pt x="0" y="289672"/>
                  </a:lnTo>
                  <a:lnTo>
                    <a:pt x="1780" y="330765"/>
                  </a:lnTo>
                  <a:lnTo>
                    <a:pt x="7046" y="371116"/>
                  </a:lnTo>
                  <a:lnTo>
                    <a:pt x="15680" y="410636"/>
                  </a:lnTo>
                  <a:lnTo>
                    <a:pt x="27569" y="449235"/>
                  </a:lnTo>
                  <a:lnTo>
                    <a:pt x="42596" y="486824"/>
                  </a:lnTo>
                  <a:lnTo>
                    <a:pt x="60647" y="523314"/>
                  </a:lnTo>
                  <a:lnTo>
                    <a:pt x="81605" y="558615"/>
                  </a:lnTo>
                  <a:lnTo>
                    <a:pt x="105356" y="592637"/>
                  </a:lnTo>
                  <a:lnTo>
                    <a:pt x="131783" y="625291"/>
                  </a:lnTo>
                  <a:lnTo>
                    <a:pt x="160773" y="656487"/>
                  </a:lnTo>
                  <a:lnTo>
                    <a:pt x="192209" y="686136"/>
                  </a:lnTo>
                  <a:lnTo>
                    <a:pt x="225976" y="714148"/>
                  </a:lnTo>
                  <a:lnTo>
                    <a:pt x="261958" y="740434"/>
                  </a:lnTo>
                  <a:lnTo>
                    <a:pt x="300041" y="764903"/>
                  </a:lnTo>
                  <a:lnTo>
                    <a:pt x="340108" y="787468"/>
                  </a:lnTo>
                  <a:lnTo>
                    <a:pt x="382046" y="808037"/>
                  </a:lnTo>
                  <a:lnTo>
                    <a:pt x="425737" y="826521"/>
                  </a:lnTo>
                  <a:lnTo>
                    <a:pt x="471067" y="842832"/>
                  </a:lnTo>
                  <a:lnTo>
                    <a:pt x="517921" y="856879"/>
                  </a:lnTo>
                  <a:lnTo>
                    <a:pt x="566182" y="868573"/>
                  </a:lnTo>
                  <a:lnTo>
                    <a:pt x="615737" y="877824"/>
                  </a:lnTo>
                  <a:lnTo>
                    <a:pt x="666468" y="884542"/>
                  </a:lnTo>
                  <a:lnTo>
                    <a:pt x="718262" y="888639"/>
                  </a:lnTo>
                  <a:lnTo>
                    <a:pt x="771002" y="890025"/>
                  </a:lnTo>
                  <a:lnTo>
                    <a:pt x="3730933" y="890025"/>
                  </a:lnTo>
                  <a:lnTo>
                    <a:pt x="3741796" y="888314"/>
                  </a:lnTo>
                  <a:lnTo>
                    <a:pt x="3750741" y="883640"/>
                  </a:lnTo>
                  <a:lnTo>
                    <a:pt x="3756811" y="876685"/>
                  </a:lnTo>
                  <a:lnTo>
                    <a:pt x="3759047" y="868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60171" y="9894986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90">
                  <a:moveTo>
                    <a:pt x="467810" y="0"/>
                  </a:moveTo>
                  <a:lnTo>
                    <a:pt x="419979" y="2415"/>
                  </a:lnTo>
                  <a:lnTo>
                    <a:pt x="373530" y="9503"/>
                  </a:lnTo>
                  <a:lnTo>
                    <a:pt x="328698" y="21030"/>
                  </a:lnTo>
                  <a:lnTo>
                    <a:pt x="285717" y="36759"/>
                  </a:lnTo>
                  <a:lnTo>
                    <a:pt x="244824" y="56457"/>
                  </a:lnTo>
                  <a:lnTo>
                    <a:pt x="206253" y="79888"/>
                  </a:lnTo>
                  <a:lnTo>
                    <a:pt x="170239" y="106816"/>
                  </a:lnTo>
                  <a:lnTo>
                    <a:pt x="137018" y="137007"/>
                  </a:lnTo>
                  <a:lnTo>
                    <a:pt x="106825" y="170225"/>
                  </a:lnTo>
                  <a:lnTo>
                    <a:pt x="79894" y="206236"/>
                  </a:lnTo>
                  <a:lnTo>
                    <a:pt x="56462" y="244804"/>
                  </a:lnTo>
                  <a:lnTo>
                    <a:pt x="36762" y="285694"/>
                  </a:lnTo>
                  <a:lnTo>
                    <a:pt x="21031" y="328671"/>
                  </a:lnTo>
                  <a:lnTo>
                    <a:pt x="9504" y="373499"/>
                  </a:lnTo>
                  <a:lnTo>
                    <a:pt x="2415" y="419945"/>
                  </a:lnTo>
                  <a:lnTo>
                    <a:pt x="0" y="467772"/>
                  </a:lnTo>
                  <a:lnTo>
                    <a:pt x="2415" y="515599"/>
                  </a:lnTo>
                  <a:lnTo>
                    <a:pt x="9504" y="562044"/>
                  </a:lnTo>
                  <a:lnTo>
                    <a:pt x="21031" y="606873"/>
                  </a:lnTo>
                  <a:lnTo>
                    <a:pt x="36762" y="649850"/>
                  </a:lnTo>
                  <a:lnTo>
                    <a:pt x="56462" y="690740"/>
                  </a:lnTo>
                  <a:lnTo>
                    <a:pt x="79894" y="729308"/>
                  </a:lnTo>
                  <a:lnTo>
                    <a:pt x="106825" y="765319"/>
                  </a:lnTo>
                  <a:lnTo>
                    <a:pt x="137018" y="798537"/>
                  </a:lnTo>
                  <a:lnTo>
                    <a:pt x="170239" y="828728"/>
                  </a:lnTo>
                  <a:lnTo>
                    <a:pt x="206253" y="855656"/>
                  </a:lnTo>
                  <a:lnTo>
                    <a:pt x="244824" y="879087"/>
                  </a:lnTo>
                  <a:lnTo>
                    <a:pt x="285717" y="898785"/>
                  </a:lnTo>
                  <a:lnTo>
                    <a:pt x="328698" y="914515"/>
                  </a:lnTo>
                  <a:lnTo>
                    <a:pt x="373530" y="926041"/>
                  </a:lnTo>
                  <a:lnTo>
                    <a:pt x="419979" y="933130"/>
                  </a:lnTo>
                  <a:lnTo>
                    <a:pt x="467810" y="935545"/>
                  </a:lnTo>
                  <a:lnTo>
                    <a:pt x="515641" y="933130"/>
                  </a:lnTo>
                  <a:lnTo>
                    <a:pt x="562091" y="926041"/>
                  </a:lnTo>
                  <a:lnTo>
                    <a:pt x="606923" y="914515"/>
                  </a:lnTo>
                  <a:lnTo>
                    <a:pt x="649904" y="898785"/>
                  </a:lnTo>
                  <a:lnTo>
                    <a:pt x="690797" y="879087"/>
                  </a:lnTo>
                  <a:lnTo>
                    <a:pt x="729368" y="855656"/>
                  </a:lnTo>
                  <a:lnTo>
                    <a:pt x="765382" y="828728"/>
                  </a:lnTo>
                  <a:lnTo>
                    <a:pt x="798603" y="798537"/>
                  </a:lnTo>
                  <a:lnTo>
                    <a:pt x="828796" y="765319"/>
                  </a:lnTo>
                  <a:lnTo>
                    <a:pt x="855727" y="729308"/>
                  </a:lnTo>
                  <a:lnTo>
                    <a:pt x="879159" y="690740"/>
                  </a:lnTo>
                  <a:lnTo>
                    <a:pt x="898858" y="649850"/>
                  </a:lnTo>
                  <a:lnTo>
                    <a:pt x="914589" y="606873"/>
                  </a:lnTo>
                  <a:lnTo>
                    <a:pt x="926117" y="562044"/>
                  </a:lnTo>
                  <a:lnTo>
                    <a:pt x="933206" y="515599"/>
                  </a:lnTo>
                  <a:lnTo>
                    <a:pt x="935621" y="467772"/>
                  </a:lnTo>
                  <a:lnTo>
                    <a:pt x="933206" y="419945"/>
                  </a:lnTo>
                  <a:lnTo>
                    <a:pt x="926117" y="373499"/>
                  </a:lnTo>
                  <a:lnTo>
                    <a:pt x="914589" y="328671"/>
                  </a:lnTo>
                  <a:lnTo>
                    <a:pt x="898858" y="285694"/>
                  </a:lnTo>
                  <a:lnTo>
                    <a:pt x="879159" y="244804"/>
                  </a:lnTo>
                  <a:lnTo>
                    <a:pt x="855727" y="206236"/>
                  </a:lnTo>
                  <a:lnTo>
                    <a:pt x="828796" y="170225"/>
                  </a:lnTo>
                  <a:lnTo>
                    <a:pt x="798603" y="137007"/>
                  </a:lnTo>
                  <a:lnTo>
                    <a:pt x="765382" y="106816"/>
                  </a:lnTo>
                  <a:lnTo>
                    <a:pt x="729368" y="79888"/>
                  </a:lnTo>
                  <a:lnTo>
                    <a:pt x="690797" y="56457"/>
                  </a:lnTo>
                  <a:lnTo>
                    <a:pt x="649904" y="36759"/>
                  </a:lnTo>
                  <a:lnTo>
                    <a:pt x="606923" y="21030"/>
                  </a:lnTo>
                  <a:lnTo>
                    <a:pt x="562091" y="9503"/>
                  </a:lnTo>
                  <a:lnTo>
                    <a:pt x="515641" y="2415"/>
                  </a:lnTo>
                  <a:lnTo>
                    <a:pt x="467810" y="0"/>
                  </a:lnTo>
                  <a:close/>
                </a:path>
              </a:pathLst>
            </a:custGeom>
            <a:solidFill>
              <a:srgbClr val="46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4826743" y="6785130"/>
            <a:ext cx="4562475" cy="959485"/>
            <a:chOff x="14826743" y="6785130"/>
            <a:chExt cx="4562475" cy="959485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6846221"/>
              <a:ext cx="4030149" cy="89826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941640" y="6785130"/>
              <a:ext cx="4447137" cy="935545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4470826" y="4492009"/>
            <a:ext cx="4914265" cy="1165860"/>
            <a:chOff x="14470826" y="4492009"/>
            <a:chExt cx="4914265" cy="1165860"/>
          </a:xfrm>
        </p:grpSpPr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70826" y="4492009"/>
              <a:ext cx="4380557" cy="11652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70708" y="4564674"/>
              <a:ext cx="4813985" cy="93554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417344" y="10030898"/>
            <a:ext cx="2896973" cy="72249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7"/>
          <a:srcRect l="12916" t="6295" r="12084" b="4074"/>
          <a:stretch/>
        </p:blipFill>
        <p:spPr>
          <a:xfrm>
            <a:off x="6320501" y="5758601"/>
            <a:ext cx="7490581" cy="50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850" y="854075"/>
            <a:ext cx="172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Информационная поддержка в Пермском крае</a:t>
            </a:r>
            <a:endParaRPr lang="ru-RU" sz="4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8"/>
          <a:stretch/>
        </p:blipFill>
        <p:spPr bwMode="auto">
          <a:xfrm>
            <a:off x="9747250" y="2410129"/>
            <a:ext cx="9448800" cy="63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122908"/>
            <a:ext cx="10403153" cy="58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klike.net/uploads/posts/2020-07/1594361538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8474075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ir-s3-cdn-cf.behance.net/project_modules/1400_opt_1/7257b244913357.582202408a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61" y="8746762"/>
            <a:ext cx="2038927" cy="14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1250" y="8931275"/>
            <a:ext cx="129370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A1A1A"/>
                </a:solidFill>
                <a:latin typeface="YS Text"/>
              </a:rPr>
              <a:t>Ссылка на общий </a:t>
            </a:r>
            <a:r>
              <a:rPr lang="ru-RU" sz="2400" b="1" dirty="0" err="1">
                <a:solidFill>
                  <a:srgbClr val="1A1A1A"/>
                </a:solidFill>
                <a:latin typeface="YS Text"/>
              </a:rPr>
              <a:t>телеграм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-канал </a:t>
            </a:r>
            <a:r>
              <a:rPr lang="ru-RU" sz="2400" b="1" dirty="0" err="1" smtClean="0">
                <a:solidFill>
                  <a:srgbClr val="1A1A1A"/>
                </a:solidFill>
                <a:latin typeface="YS Text"/>
              </a:rPr>
              <a:t>БВБ_Пермский</a:t>
            </a:r>
            <a:r>
              <a:rPr lang="ru-RU" sz="2400" b="1" dirty="0" smtClean="0">
                <a:solidFill>
                  <a:srgbClr val="1A1A1A"/>
                </a:solidFill>
                <a:latin typeface="YS Text"/>
              </a:rPr>
              <a:t> край 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 </a:t>
            </a:r>
            <a:r>
              <a:rPr lang="ru-RU" sz="2400" b="1" dirty="0">
                <a:latin typeface="YS Text"/>
                <a:hlinkClick r:id="rId7"/>
              </a:rPr>
              <a:t>https://t.me/+qFMAroodnScxMjJi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 прошу </a:t>
            </a:r>
            <a:r>
              <a:rPr lang="ru-RU" sz="2400" b="1" dirty="0" smtClean="0">
                <a:solidFill>
                  <a:srgbClr val="1A1A1A"/>
                </a:solidFill>
                <a:latin typeface="YS Text"/>
              </a:rPr>
              <a:t>подключаться</a:t>
            </a:r>
          </a:p>
          <a:p>
            <a:endParaRPr lang="ru-RU" sz="2400" b="1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sz="2400" b="1" dirty="0">
                <a:solidFill>
                  <a:srgbClr val="1A1A1A"/>
                </a:solidFill>
                <a:latin typeface="YS Text"/>
              </a:rPr>
              <a:t>Региональный оператор внедрения профессионального минимума, Колотова Светлана Геннадьевна, </a:t>
            </a:r>
            <a:r>
              <a:rPr lang="en-US" sz="2400" b="1" dirty="0">
                <a:latin typeface="YS Text"/>
                <a:hlinkClick r:id="rId8"/>
              </a:rPr>
              <a:t>ksg-ovs@iro.perm.ru</a:t>
            </a:r>
            <a:r>
              <a:rPr lang="ru-RU" sz="2400" b="1" dirty="0">
                <a:latin typeface="YS Text"/>
              </a:rPr>
              <a:t>,</a:t>
            </a:r>
            <a:r>
              <a:rPr lang="ru-RU" sz="2400" dirty="0">
                <a:latin typeface="Arial Black" pitchFamily="34" charset="0"/>
              </a:rPr>
              <a:t>  </a:t>
            </a:r>
            <a:r>
              <a:rPr lang="ru-RU" sz="2400" b="1" dirty="0">
                <a:solidFill>
                  <a:srgbClr val="1A1A1A"/>
                </a:solidFill>
                <a:latin typeface="YS Text"/>
              </a:rPr>
              <a:t>+79028369010</a:t>
            </a:r>
          </a:p>
          <a:p>
            <a:endParaRPr lang="ru-RU" sz="3200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84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83</Words>
  <Application>Microsoft Office PowerPoint</Application>
  <PresentationFormat>Произвольный</PresentationFormat>
  <Paragraphs>14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Aharoni</vt:lpstr>
      <vt:lpstr>Arial Black</vt:lpstr>
      <vt:lpstr>Calibri</vt:lpstr>
      <vt:lpstr>YS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Жукова Анна Владимировна</cp:lastModifiedBy>
  <cp:revision>33</cp:revision>
  <dcterms:created xsi:type="dcterms:W3CDTF">2023-04-28T02:26:48Z</dcterms:created>
  <dcterms:modified xsi:type="dcterms:W3CDTF">2023-08-14T08:36:26Z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2023-04-28T00:00:00Z</vt:filetime>
  </property>
</Properties>
</file>